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51"/>
  </p:notesMasterIdLst>
  <p:handoutMasterIdLst>
    <p:handoutMasterId r:id="rId52"/>
  </p:handoutMasterIdLst>
  <p:sldIdLst>
    <p:sldId id="506" r:id="rId2"/>
    <p:sldId id="461" r:id="rId3"/>
    <p:sldId id="463" r:id="rId4"/>
    <p:sldId id="464" r:id="rId5"/>
    <p:sldId id="465" r:id="rId6"/>
    <p:sldId id="466" r:id="rId7"/>
    <p:sldId id="508" r:id="rId8"/>
    <p:sldId id="467" r:id="rId9"/>
    <p:sldId id="468" r:id="rId10"/>
    <p:sldId id="469" r:id="rId11"/>
    <p:sldId id="470" r:id="rId12"/>
    <p:sldId id="471" r:id="rId13"/>
    <p:sldId id="472" r:id="rId14"/>
    <p:sldId id="473" r:id="rId15"/>
    <p:sldId id="474" r:id="rId16"/>
    <p:sldId id="475" r:id="rId17"/>
    <p:sldId id="476" r:id="rId18"/>
    <p:sldId id="477" r:id="rId19"/>
    <p:sldId id="478" r:id="rId20"/>
    <p:sldId id="479" r:id="rId21"/>
    <p:sldId id="480" r:id="rId22"/>
    <p:sldId id="481" r:id="rId23"/>
    <p:sldId id="482" r:id="rId24"/>
    <p:sldId id="483" r:id="rId25"/>
    <p:sldId id="484" r:id="rId26"/>
    <p:sldId id="507" r:id="rId27"/>
    <p:sldId id="485" r:id="rId28"/>
    <p:sldId id="486" r:id="rId29"/>
    <p:sldId id="487" r:id="rId30"/>
    <p:sldId id="488" r:id="rId31"/>
    <p:sldId id="489" r:id="rId32"/>
    <p:sldId id="490" r:id="rId33"/>
    <p:sldId id="491" r:id="rId34"/>
    <p:sldId id="492" r:id="rId35"/>
    <p:sldId id="509" r:id="rId36"/>
    <p:sldId id="510" r:id="rId37"/>
    <p:sldId id="511" r:id="rId38"/>
    <p:sldId id="505" r:id="rId39"/>
    <p:sldId id="493" r:id="rId40"/>
    <p:sldId id="494" r:id="rId41"/>
    <p:sldId id="495" r:id="rId42"/>
    <p:sldId id="496" r:id="rId43"/>
    <p:sldId id="497" r:id="rId44"/>
    <p:sldId id="498" r:id="rId45"/>
    <p:sldId id="499" r:id="rId46"/>
    <p:sldId id="500" r:id="rId47"/>
    <p:sldId id="501" r:id="rId48"/>
    <p:sldId id="503" r:id="rId49"/>
    <p:sldId id="504" r:id="rId50"/>
  </p:sldIdLst>
  <p:sldSz cx="9144000" cy="6858000" type="screen4x3"/>
  <p:notesSz cx="9926638" cy="67976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162">
          <p15:clr>
            <a:srgbClr val="A4A3A4"/>
          </p15:clr>
        </p15:guide>
        <p15:guide id="2" pos="7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F"/>
    <a:srgbClr val="EBEBFF"/>
    <a:srgbClr val="336600"/>
    <a:srgbClr val="009900"/>
    <a:srgbClr val="66FF33"/>
    <a:srgbClr val="DDDDDD"/>
    <a:srgbClr val="CCFFCC"/>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8173" autoAdjust="0"/>
    <p:restoredTop sz="90244" autoAdjust="0"/>
  </p:normalViewPr>
  <p:slideViewPr>
    <p:cSldViewPr snapToGrid="0">
      <p:cViewPr varScale="1">
        <p:scale>
          <a:sx n="101" d="100"/>
          <a:sy n="101" d="100"/>
        </p:scale>
        <p:origin x="816" y="114"/>
      </p:cViewPr>
      <p:guideLst>
        <p:guide orient="horz" pos="3162"/>
        <p:guide pos="778"/>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wmf"/><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B1C59A4B-F647-4D60-BBE7-B0F909FFC5BA}"/>
              </a:ext>
            </a:extLst>
          </p:cNvPr>
          <p:cNvSpPr>
            <a:spLocks noGrp="1" noChangeArrowheads="1"/>
          </p:cNvSpPr>
          <p:nvPr>
            <p:ph type="hdr" sz="quarter"/>
          </p:nvPr>
        </p:nvSpPr>
        <p:spPr bwMode="auto">
          <a:xfrm>
            <a:off x="0" y="0"/>
            <a:ext cx="430212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97" tIns="47149" rIns="94297" bIns="47149" numCol="1" anchor="t" anchorCtr="0" compatLnSpc="1">
            <a:prstTxWarp prst="textNoShape">
              <a:avLst/>
            </a:prstTxWarp>
          </a:bodyPr>
          <a:lstStyle>
            <a:lvl1pPr defTabSz="943189">
              <a:defRPr sz="1200">
                <a:latin typeface="Times" charset="0"/>
              </a:defRPr>
            </a:lvl1pPr>
          </a:lstStyle>
          <a:p>
            <a:pPr>
              <a:defRPr/>
            </a:pPr>
            <a:endParaRPr lang="en-US"/>
          </a:p>
        </p:txBody>
      </p:sp>
      <p:sp>
        <p:nvSpPr>
          <p:cNvPr id="43011" name="Rectangle 3">
            <a:extLst>
              <a:ext uri="{FF2B5EF4-FFF2-40B4-BE49-F238E27FC236}">
                <a16:creationId xmlns:a16="http://schemas.microsoft.com/office/drawing/2014/main" id="{36C14953-E418-4C91-BF39-C27B80F694E3}"/>
              </a:ext>
            </a:extLst>
          </p:cNvPr>
          <p:cNvSpPr>
            <a:spLocks noGrp="1" noChangeArrowheads="1"/>
          </p:cNvSpPr>
          <p:nvPr>
            <p:ph type="dt" sz="quarter" idx="1"/>
          </p:nvPr>
        </p:nvSpPr>
        <p:spPr bwMode="auto">
          <a:xfrm>
            <a:off x="5624513" y="0"/>
            <a:ext cx="430212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97" tIns="47149" rIns="94297" bIns="47149" numCol="1" anchor="t" anchorCtr="0" compatLnSpc="1">
            <a:prstTxWarp prst="textNoShape">
              <a:avLst/>
            </a:prstTxWarp>
          </a:bodyPr>
          <a:lstStyle>
            <a:lvl1pPr algn="r" defTabSz="943189">
              <a:defRPr sz="1200">
                <a:latin typeface="Times" charset="0"/>
              </a:defRPr>
            </a:lvl1pPr>
          </a:lstStyle>
          <a:p>
            <a:pPr>
              <a:defRPr/>
            </a:pPr>
            <a:endParaRPr lang="en-US"/>
          </a:p>
        </p:txBody>
      </p:sp>
      <p:sp>
        <p:nvSpPr>
          <p:cNvPr id="43012" name="Rectangle 4">
            <a:extLst>
              <a:ext uri="{FF2B5EF4-FFF2-40B4-BE49-F238E27FC236}">
                <a16:creationId xmlns:a16="http://schemas.microsoft.com/office/drawing/2014/main" id="{AE15C1D9-1F9E-454B-8B75-BC4C5F1A1E6D}"/>
              </a:ext>
            </a:extLst>
          </p:cNvPr>
          <p:cNvSpPr>
            <a:spLocks noGrp="1" noChangeArrowheads="1"/>
          </p:cNvSpPr>
          <p:nvPr>
            <p:ph type="ftr" sz="quarter" idx="2"/>
          </p:nvPr>
        </p:nvSpPr>
        <p:spPr bwMode="auto">
          <a:xfrm>
            <a:off x="0" y="6456363"/>
            <a:ext cx="430212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97" tIns="47149" rIns="94297" bIns="47149" numCol="1" anchor="b" anchorCtr="0" compatLnSpc="1">
            <a:prstTxWarp prst="textNoShape">
              <a:avLst/>
            </a:prstTxWarp>
          </a:bodyPr>
          <a:lstStyle>
            <a:lvl1pPr defTabSz="943189">
              <a:defRPr sz="1200">
                <a:latin typeface="Times" charset="0"/>
              </a:defRPr>
            </a:lvl1pPr>
          </a:lstStyle>
          <a:p>
            <a:pPr>
              <a:defRPr/>
            </a:pPr>
            <a:endParaRPr lang="en-US"/>
          </a:p>
        </p:txBody>
      </p:sp>
      <p:sp>
        <p:nvSpPr>
          <p:cNvPr id="43013" name="Rectangle 5">
            <a:extLst>
              <a:ext uri="{FF2B5EF4-FFF2-40B4-BE49-F238E27FC236}">
                <a16:creationId xmlns:a16="http://schemas.microsoft.com/office/drawing/2014/main" id="{480EBC73-EB16-4C1E-B092-25368800A083}"/>
              </a:ext>
            </a:extLst>
          </p:cNvPr>
          <p:cNvSpPr>
            <a:spLocks noGrp="1" noChangeArrowheads="1"/>
          </p:cNvSpPr>
          <p:nvPr>
            <p:ph type="sldNum" sz="quarter" idx="3"/>
          </p:nvPr>
        </p:nvSpPr>
        <p:spPr bwMode="auto">
          <a:xfrm>
            <a:off x="5624513" y="6456363"/>
            <a:ext cx="430212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97" tIns="47149" rIns="94297" bIns="47149" numCol="1" anchor="b" anchorCtr="0" compatLnSpc="1">
            <a:prstTxWarp prst="textNoShape">
              <a:avLst/>
            </a:prstTxWarp>
          </a:bodyPr>
          <a:lstStyle>
            <a:lvl1pPr algn="r" defTabSz="942975">
              <a:defRPr sz="1200">
                <a:latin typeface="Times" panose="02020603050405020304" pitchFamily="18" charset="0"/>
              </a:defRPr>
            </a:lvl1pPr>
          </a:lstStyle>
          <a:p>
            <a:fld id="{C3C5F32F-844A-4B31-B918-1BCEEE0548E7}"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026B5A2-622B-4EF3-A69A-8D5ED3852F53}"/>
              </a:ext>
            </a:extLst>
          </p:cNvPr>
          <p:cNvSpPr>
            <a:spLocks noGrp="1" noChangeArrowheads="1"/>
          </p:cNvSpPr>
          <p:nvPr>
            <p:ph type="hdr" sz="quarter"/>
          </p:nvPr>
        </p:nvSpPr>
        <p:spPr bwMode="auto">
          <a:xfrm>
            <a:off x="0" y="0"/>
            <a:ext cx="430212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97" tIns="47149" rIns="94297" bIns="47149" numCol="1" anchor="t" anchorCtr="0" compatLnSpc="1">
            <a:prstTxWarp prst="textNoShape">
              <a:avLst/>
            </a:prstTxWarp>
          </a:bodyPr>
          <a:lstStyle>
            <a:lvl1pPr defTabSz="943189">
              <a:defRPr sz="1200">
                <a:latin typeface="Times" charset="0"/>
              </a:defRPr>
            </a:lvl1pPr>
          </a:lstStyle>
          <a:p>
            <a:pPr>
              <a:defRPr/>
            </a:pPr>
            <a:endParaRPr lang="en-US"/>
          </a:p>
        </p:txBody>
      </p:sp>
      <p:sp>
        <p:nvSpPr>
          <p:cNvPr id="54275" name="Rectangle 3">
            <a:extLst>
              <a:ext uri="{FF2B5EF4-FFF2-40B4-BE49-F238E27FC236}">
                <a16:creationId xmlns:a16="http://schemas.microsoft.com/office/drawing/2014/main" id="{55A29FDB-10AA-4F5A-ADEE-7776E53ECE91}"/>
              </a:ext>
            </a:extLst>
          </p:cNvPr>
          <p:cNvSpPr>
            <a:spLocks noGrp="1" noChangeArrowheads="1"/>
          </p:cNvSpPr>
          <p:nvPr>
            <p:ph type="dt" idx="1"/>
          </p:nvPr>
        </p:nvSpPr>
        <p:spPr bwMode="auto">
          <a:xfrm>
            <a:off x="5622925" y="0"/>
            <a:ext cx="430212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97" tIns="47149" rIns="94297" bIns="47149" numCol="1" anchor="t" anchorCtr="0" compatLnSpc="1">
            <a:prstTxWarp prst="textNoShape">
              <a:avLst/>
            </a:prstTxWarp>
          </a:bodyPr>
          <a:lstStyle>
            <a:lvl1pPr algn="r" defTabSz="943189">
              <a:defRPr sz="1200">
                <a:latin typeface="Times" charset="0"/>
              </a:defRPr>
            </a:lvl1pPr>
          </a:lstStyle>
          <a:p>
            <a:pPr>
              <a:defRPr/>
            </a:pPr>
            <a:endParaRPr lang="en-US"/>
          </a:p>
        </p:txBody>
      </p:sp>
      <p:sp>
        <p:nvSpPr>
          <p:cNvPr id="3076" name="Rectangle 4">
            <a:extLst>
              <a:ext uri="{FF2B5EF4-FFF2-40B4-BE49-F238E27FC236}">
                <a16:creationId xmlns:a16="http://schemas.microsoft.com/office/drawing/2014/main" id="{353D1D0E-1B9F-4F31-BFF8-CE10B87C8BE8}"/>
              </a:ext>
            </a:extLst>
          </p:cNvPr>
          <p:cNvSpPr>
            <a:spLocks noRot="1" noChangeArrowheads="1" noTextEdit="1"/>
          </p:cNvSpPr>
          <p:nvPr>
            <p:ph type="sldImg" idx="2"/>
          </p:nvPr>
        </p:nvSpPr>
        <p:spPr bwMode="auto">
          <a:xfrm>
            <a:off x="3265488" y="509588"/>
            <a:ext cx="3400425" cy="25495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4277" name="Rectangle 5">
            <a:extLst>
              <a:ext uri="{FF2B5EF4-FFF2-40B4-BE49-F238E27FC236}">
                <a16:creationId xmlns:a16="http://schemas.microsoft.com/office/drawing/2014/main" id="{510ADAE7-C6A0-418A-B6B3-631B7588D2B6}"/>
              </a:ext>
            </a:extLst>
          </p:cNvPr>
          <p:cNvSpPr>
            <a:spLocks noGrp="1" noChangeArrowheads="1"/>
          </p:cNvSpPr>
          <p:nvPr>
            <p:ph type="body" sz="quarter" idx="3"/>
          </p:nvPr>
        </p:nvSpPr>
        <p:spPr bwMode="auto">
          <a:xfrm>
            <a:off x="993775" y="3227388"/>
            <a:ext cx="7940675"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97" tIns="47149" rIns="94297" bIns="4714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4278" name="Rectangle 6">
            <a:extLst>
              <a:ext uri="{FF2B5EF4-FFF2-40B4-BE49-F238E27FC236}">
                <a16:creationId xmlns:a16="http://schemas.microsoft.com/office/drawing/2014/main" id="{A29E3304-146D-4EF4-81B6-D3850ACAABBF}"/>
              </a:ext>
            </a:extLst>
          </p:cNvPr>
          <p:cNvSpPr>
            <a:spLocks noGrp="1" noChangeArrowheads="1"/>
          </p:cNvSpPr>
          <p:nvPr>
            <p:ph type="ftr" sz="quarter" idx="4"/>
          </p:nvPr>
        </p:nvSpPr>
        <p:spPr bwMode="auto">
          <a:xfrm>
            <a:off x="0" y="6456363"/>
            <a:ext cx="430212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97" tIns="47149" rIns="94297" bIns="47149" numCol="1" anchor="b" anchorCtr="0" compatLnSpc="1">
            <a:prstTxWarp prst="textNoShape">
              <a:avLst/>
            </a:prstTxWarp>
          </a:bodyPr>
          <a:lstStyle>
            <a:lvl1pPr defTabSz="943189">
              <a:defRPr sz="1200">
                <a:latin typeface="Times" charset="0"/>
              </a:defRPr>
            </a:lvl1pPr>
          </a:lstStyle>
          <a:p>
            <a:pPr>
              <a:defRPr/>
            </a:pPr>
            <a:endParaRPr lang="en-US"/>
          </a:p>
        </p:txBody>
      </p:sp>
      <p:sp>
        <p:nvSpPr>
          <p:cNvPr id="54279" name="Rectangle 7">
            <a:extLst>
              <a:ext uri="{FF2B5EF4-FFF2-40B4-BE49-F238E27FC236}">
                <a16:creationId xmlns:a16="http://schemas.microsoft.com/office/drawing/2014/main" id="{B29AAA2A-2C50-4332-BE50-088C51160DB5}"/>
              </a:ext>
            </a:extLst>
          </p:cNvPr>
          <p:cNvSpPr>
            <a:spLocks noGrp="1" noChangeArrowheads="1"/>
          </p:cNvSpPr>
          <p:nvPr>
            <p:ph type="sldNum" sz="quarter" idx="5"/>
          </p:nvPr>
        </p:nvSpPr>
        <p:spPr bwMode="auto">
          <a:xfrm>
            <a:off x="5622925" y="6456363"/>
            <a:ext cx="430212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297" tIns="47149" rIns="94297" bIns="47149" numCol="1" anchor="b" anchorCtr="0" compatLnSpc="1">
            <a:prstTxWarp prst="textNoShape">
              <a:avLst/>
            </a:prstTxWarp>
          </a:bodyPr>
          <a:lstStyle>
            <a:lvl1pPr algn="r" defTabSz="942975">
              <a:defRPr sz="1200">
                <a:latin typeface="Times" panose="02020603050405020304" pitchFamily="18" charset="0"/>
              </a:defRPr>
            </a:lvl1pPr>
          </a:lstStyle>
          <a:p>
            <a:fld id="{7811C397-ABAB-4FA5-87B8-2F10A2EA981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8EEC11DC-84CE-4748-9A63-8EEC81B7BDD6}"/>
              </a:ext>
            </a:extLst>
          </p:cNvPr>
          <p:cNvSpPr>
            <a:spLocks noGrp="1" noChangeArrowheads="1"/>
          </p:cNvSpPr>
          <p:nvPr>
            <p:ph type="sldNum" sz="quarter" idx="5"/>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fld id="{62417694-3FED-4B12-9F14-DE54CDB7FABF}" type="slidenum">
              <a:rPr lang="en-US" altLang="de-DE" sz="1200">
                <a:latin typeface="Times" panose="02020603050405020304" pitchFamily="18" charset="0"/>
              </a:rPr>
              <a:pPr/>
              <a:t>2</a:t>
            </a:fld>
            <a:endParaRPr lang="en-US" altLang="de-DE" sz="1200">
              <a:latin typeface="Times" panose="02020603050405020304" pitchFamily="18" charset="0"/>
            </a:endParaRPr>
          </a:p>
        </p:txBody>
      </p:sp>
      <p:sp>
        <p:nvSpPr>
          <p:cNvPr id="7171" name="Rectangle 2">
            <a:extLst>
              <a:ext uri="{FF2B5EF4-FFF2-40B4-BE49-F238E27FC236}">
                <a16:creationId xmlns:a16="http://schemas.microsoft.com/office/drawing/2014/main" id="{4EED8177-6CBE-45FB-A89A-FDAA14C05831}"/>
              </a:ext>
            </a:extLst>
          </p:cNvPr>
          <p:cNvSpPr>
            <a:spLocks noRot="1" noChangeArrowheads="1" noTextEdit="1"/>
          </p:cNvSpPr>
          <p:nvPr>
            <p:ph type="sldImg"/>
          </p:nvPr>
        </p:nvSpPr>
        <p:spPr>
          <a:ln/>
        </p:spPr>
      </p:sp>
      <p:sp>
        <p:nvSpPr>
          <p:cNvPr id="7172" name="Rectangle 3">
            <a:extLst>
              <a:ext uri="{FF2B5EF4-FFF2-40B4-BE49-F238E27FC236}">
                <a16:creationId xmlns:a16="http://schemas.microsoft.com/office/drawing/2014/main" id="{562F8CDB-C41C-46AB-8EB9-01BE585608B6}"/>
              </a:ext>
            </a:extLst>
          </p:cNvPr>
          <p:cNvSpPr>
            <a:spLocks noGrp="1" noChangeArrowheads="1"/>
          </p:cNvSpPr>
          <p:nvPr>
            <p:ph type="body" idx="1"/>
          </p:nvPr>
        </p:nvSpPr>
        <p:spPr>
          <a:noFill/>
        </p:spPr>
        <p:txBody>
          <a:bodyPr/>
          <a:lstStyle/>
          <a:p>
            <a:pPr eaLnBrk="1" hangingPunct="1"/>
            <a:endParaRPr lang="en-GB" altLang="de-DE">
              <a:latin typeface="Times"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12A7E0C5-9493-4029-BE4F-B5946A63B2F5}"/>
              </a:ext>
            </a:extLst>
          </p:cNvPr>
          <p:cNvSpPr>
            <a:spLocks noGrp="1" noChangeArrowheads="1"/>
          </p:cNvSpPr>
          <p:nvPr>
            <p:ph type="sldNum" sz="quarter" idx="5"/>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fld id="{E5D412D8-EAAB-4401-91D1-3B0E378580FF}" type="slidenum">
              <a:rPr lang="en-US" altLang="de-DE" sz="1200">
                <a:latin typeface="Times" panose="02020603050405020304" pitchFamily="18" charset="0"/>
              </a:rPr>
              <a:pPr/>
              <a:t>4</a:t>
            </a:fld>
            <a:endParaRPr lang="en-US" altLang="de-DE" sz="1200">
              <a:latin typeface="Times" panose="02020603050405020304" pitchFamily="18" charset="0"/>
            </a:endParaRPr>
          </a:p>
        </p:txBody>
      </p:sp>
      <p:sp>
        <p:nvSpPr>
          <p:cNvPr id="10243" name="Rectangle 2">
            <a:extLst>
              <a:ext uri="{FF2B5EF4-FFF2-40B4-BE49-F238E27FC236}">
                <a16:creationId xmlns:a16="http://schemas.microsoft.com/office/drawing/2014/main" id="{1DE568F7-8788-4C47-B525-E0B185505716}"/>
              </a:ext>
            </a:extLst>
          </p:cNvPr>
          <p:cNvSpPr>
            <a:spLocks noRot="1" noChangeArrowheads="1" noTextEdit="1"/>
          </p:cNvSpPr>
          <p:nvPr>
            <p:ph type="sldImg"/>
          </p:nvPr>
        </p:nvSpPr>
        <p:spPr>
          <a:xfrm>
            <a:off x="3265488" y="511175"/>
            <a:ext cx="3400425" cy="2549525"/>
          </a:xfrm>
          <a:ln/>
        </p:spPr>
      </p:sp>
      <p:sp>
        <p:nvSpPr>
          <p:cNvPr id="10244" name="Rectangle 3">
            <a:extLst>
              <a:ext uri="{FF2B5EF4-FFF2-40B4-BE49-F238E27FC236}">
                <a16:creationId xmlns:a16="http://schemas.microsoft.com/office/drawing/2014/main" id="{BBC291D3-F19E-4696-9E22-4D3D09FBFA67}"/>
              </a:ext>
            </a:extLst>
          </p:cNvPr>
          <p:cNvSpPr>
            <a:spLocks noGrp="1" noChangeArrowheads="1"/>
          </p:cNvSpPr>
          <p:nvPr>
            <p:ph type="body" idx="1"/>
          </p:nvPr>
        </p:nvSpPr>
        <p:spPr>
          <a:xfrm>
            <a:off x="993775" y="3228975"/>
            <a:ext cx="7940675" cy="3057525"/>
          </a:xfrm>
          <a:noFill/>
        </p:spPr>
        <p:txBody>
          <a:bodyPr/>
          <a:lstStyle/>
          <a:p>
            <a:pPr eaLnBrk="1" hangingPunct="1"/>
            <a:r>
              <a:rPr lang="en-GB" altLang="de-DE">
                <a:latin typeface="Times" panose="02020603050405020304" pitchFamily="18" charset="0"/>
              </a:rPr>
              <a:t>This question will be partly answered in the next 2 weeks starting with regulation in prokaryotes followed by special examples from eukaryotes.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6C7AAC9C-76F8-4B92-AA33-06948C55796A}"/>
              </a:ext>
            </a:extLst>
          </p:cNvPr>
          <p:cNvSpPr>
            <a:spLocks noGrp="1" noChangeArrowheads="1"/>
          </p:cNvSpPr>
          <p:nvPr>
            <p:ph type="sldNum" sz="quarter" idx="5"/>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fld id="{008BE7D0-962E-4392-A7DB-4905B438B15A}" type="slidenum">
              <a:rPr lang="en-US" altLang="de-DE" sz="1200">
                <a:latin typeface="Times" panose="02020603050405020304" pitchFamily="18" charset="0"/>
              </a:rPr>
              <a:pPr/>
              <a:t>5</a:t>
            </a:fld>
            <a:endParaRPr lang="en-US" altLang="de-DE" sz="1200">
              <a:latin typeface="Times" panose="02020603050405020304" pitchFamily="18" charset="0"/>
            </a:endParaRPr>
          </a:p>
        </p:txBody>
      </p:sp>
      <p:sp>
        <p:nvSpPr>
          <p:cNvPr id="12291" name="Rectangle 2">
            <a:extLst>
              <a:ext uri="{FF2B5EF4-FFF2-40B4-BE49-F238E27FC236}">
                <a16:creationId xmlns:a16="http://schemas.microsoft.com/office/drawing/2014/main" id="{B2AF65E1-28FC-4470-BC96-57359180276B}"/>
              </a:ext>
            </a:extLst>
          </p:cNvPr>
          <p:cNvSpPr>
            <a:spLocks noRot="1" noChangeArrowheads="1" noTextEdit="1"/>
          </p:cNvSpPr>
          <p:nvPr>
            <p:ph type="sldImg"/>
          </p:nvPr>
        </p:nvSpPr>
        <p:spPr>
          <a:xfrm>
            <a:off x="3265488" y="511175"/>
            <a:ext cx="3400425" cy="2549525"/>
          </a:xfrm>
          <a:ln/>
        </p:spPr>
      </p:sp>
      <p:sp>
        <p:nvSpPr>
          <p:cNvPr id="12292" name="Rectangle 3">
            <a:extLst>
              <a:ext uri="{FF2B5EF4-FFF2-40B4-BE49-F238E27FC236}">
                <a16:creationId xmlns:a16="http://schemas.microsoft.com/office/drawing/2014/main" id="{1D9392F3-81A6-4499-A2A6-A7A29A5C2B1F}"/>
              </a:ext>
            </a:extLst>
          </p:cNvPr>
          <p:cNvSpPr>
            <a:spLocks noGrp="1" noChangeArrowheads="1"/>
          </p:cNvSpPr>
          <p:nvPr>
            <p:ph type="body" idx="1"/>
          </p:nvPr>
        </p:nvSpPr>
        <p:spPr>
          <a:xfrm>
            <a:off x="993775" y="3228975"/>
            <a:ext cx="7940675" cy="3057525"/>
          </a:xfrm>
          <a:noFill/>
        </p:spPr>
        <p:txBody>
          <a:bodyPr/>
          <a:lstStyle/>
          <a:p>
            <a:pPr eaLnBrk="1" hangingPunct="1"/>
            <a:endParaRPr lang="en-GB" altLang="de-DE">
              <a:latin typeface="Times"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E3E4C68E-BD7F-4DF1-B436-FDB2F8274516}"/>
              </a:ext>
            </a:extLst>
          </p:cNvPr>
          <p:cNvSpPr>
            <a:spLocks noGrp="1" noChangeArrowheads="1"/>
          </p:cNvSpPr>
          <p:nvPr>
            <p:ph type="sldNum" sz="quarter" idx="5"/>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fld id="{0A4A9E58-F793-4D2C-9122-26B0CB4B781E}" type="slidenum">
              <a:rPr lang="en-US" altLang="de-DE" sz="1200">
                <a:latin typeface="Times" panose="02020603050405020304" pitchFamily="18" charset="0"/>
              </a:rPr>
              <a:pPr/>
              <a:t>6</a:t>
            </a:fld>
            <a:endParaRPr lang="en-US" altLang="de-DE" sz="1200">
              <a:latin typeface="Times" panose="02020603050405020304" pitchFamily="18" charset="0"/>
            </a:endParaRPr>
          </a:p>
        </p:txBody>
      </p:sp>
      <p:sp>
        <p:nvSpPr>
          <p:cNvPr id="14339" name="Rectangle 2">
            <a:extLst>
              <a:ext uri="{FF2B5EF4-FFF2-40B4-BE49-F238E27FC236}">
                <a16:creationId xmlns:a16="http://schemas.microsoft.com/office/drawing/2014/main" id="{5E01A32D-117C-4101-BF39-85623502C5C9}"/>
              </a:ext>
            </a:extLst>
          </p:cNvPr>
          <p:cNvSpPr>
            <a:spLocks noRot="1" noChangeArrowheads="1" noTextEdit="1"/>
          </p:cNvSpPr>
          <p:nvPr>
            <p:ph type="sldImg"/>
          </p:nvPr>
        </p:nvSpPr>
        <p:spPr>
          <a:xfrm>
            <a:off x="3263900" y="509588"/>
            <a:ext cx="3402013" cy="2551112"/>
          </a:xfrm>
          <a:ln/>
        </p:spPr>
      </p:sp>
      <p:sp>
        <p:nvSpPr>
          <p:cNvPr id="14340" name="Rectangle 3">
            <a:extLst>
              <a:ext uri="{FF2B5EF4-FFF2-40B4-BE49-F238E27FC236}">
                <a16:creationId xmlns:a16="http://schemas.microsoft.com/office/drawing/2014/main" id="{13225C9C-F69A-433D-BFA3-4139EA8D1E95}"/>
              </a:ext>
            </a:extLst>
          </p:cNvPr>
          <p:cNvSpPr>
            <a:spLocks noGrp="1" noChangeArrowheads="1"/>
          </p:cNvSpPr>
          <p:nvPr>
            <p:ph type="body" idx="1"/>
          </p:nvPr>
        </p:nvSpPr>
        <p:spPr>
          <a:noFill/>
        </p:spPr>
        <p:txBody>
          <a:bodyPr/>
          <a:lstStyle/>
          <a:p>
            <a:pPr eaLnBrk="1" hangingPunct="1"/>
            <a:endParaRPr lang="en-GB" altLang="de-DE">
              <a:latin typeface="Times"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E3BA292C-4882-4BE8-BA7E-13A7E732A9A2}"/>
              </a:ext>
            </a:extLst>
          </p:cNvPr>
          <p:cNvSpPr>
            <a:spLocks noGrp="1" noChangeArrowheads="1"/>
          </p:cNvSpPr>
          <p:nvPr>
            <p:ph type="sldNum" sz="quarter" idx="5"/>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fld id="{C670EBD2-2FCB-49CB-A101-1FE59876F904}" type="slidenum">
              <a:rPr lang="de-CH" altLang="de-DE" sz="1200">
                <a:latin typeface="Times" panose="02020603050405020304" pitchFamily="18" charset="0"/>
              </a:rPr>
              <a:pPr/>
              <a:t>7</a:t>
            </a:fld>
            <a:endParaRPr lang="de-CH" altLang="de-DE" sz="1200">
              <a:latin typeface="Times" panose="02020603050405020304" pitchFamily="18" charset="0"/>
            </a:endParaRPr>
          </a:p>
        </p:txBody>
      </p:sp>
      <p:sp>
        <p:nvSpPr>
          <p:cNvPr id="16387" name="Rectangle 2">
            <a:extLst>
              <a:ext uri="{FF2B5EF4-FFF2-40B4-BE49-F238E27FC236}">
                <a16:creationId xmlns:a16="http://schemas.microsoft.com/office/drawing/2014/main" id="{CBC4DF6F-CE41-4488-86F0-0A450B32F17D}"/>
              </a:ext>
            </a:extLst>
          </p:cNvPr>
          <p:cNvSpPr>
            <a:spLocks noRot="1" noChangeArrowheads="1" noTextEdit="1"/>
          </p:cNvSpPr>
          <p:nvPr>
            <p:ph type="sldImg"/>
          </p:nvPr>
        </p:nvSpPr>
        <p:spPr>
          <a:xfrm>
            <a:off x="3267075" y="509588"/>
            <a:ext cx="3400425" cy="2549525"/>
          </a:xfrm>
          <a:ln/>
        </p:spPr>
      </p:sp>
      <p:sp>
        <p:nvSpPr>
          <p:cNvPr id="16388" name="Rectangle 3">
            <a:extLst>
              <a:ext uri="{FF2B5EF4-FFF2-40B4-BE49-F238E27FC236}">
                <a16:creationId xmlns:a16="http://schemas.microsoft.com/office/drawing/2014/main" id="{737BFA44-8B54-4794-B202-4BAC01C0B645}"/>
              </a:ext>
            </a:extLst>
          </p:cNvPr>
          <p:cNvSpPr>
            <a:spLocks noGrp="1" noChangeArrowheads="1"/>
          </p:cNvSpPr>
          <p:nvPr>
            <p:ph type="body" idx="1"/>
          </p:nvPr>
        </p:nvSpPr>
        <p:spPr>
          <a:xfrm>
            <a:off x="993775" y="3227388"/>
            <a:ext cx="7939088" cy="3060700"/>
          </a:xfrm>
          <a:noFill/>
        </p:spPr>
        <p:txBody>
          <a:bodyPr/>
          <a:lstStyle/>
          <a:p>
            <a:endParaRPr lang="en-GB" altLang="de-DE">
              <a:latin typeface="Times"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lienbildplatzhalter 1">
            <a:extLst>
              <a:ext uri="{FF2B5EF4-FFF2-40B4-BE49-F238E27FC236}">
                <a16:creationId xmlns:a16="http://schemas.microsoft.com/office/drawing/2014/main" id="{37E1C614-C90C-4C91-A54E-4F0EA33F26A1}"/>
              </a:ext>
            </a:extLst>
          </p:cNvPr>
          <p:cNvSpPr>
            <a:spLocks noGrp="1" noRot="1" noChangeAspect="1" noTextEdit="1"/>
          </p:cNvSpPr>
          <p:nvPr>
            <p:ph type="sldImg"/>
          </p:nvPr>
        </p:nvSpPr>
        <p:spPr>
          <a:ln/>
        </p:spPr>
      </p:sp>
      <p:sp>
        <p:nvSpPr>
          <p:cNvPr id="49155" name="Notizenplatzhalter 2">
            <a:extLst>
              <a:ext uri="{FF2B5EF4-FFF2-40B4-BE49-F238E27FC236}">
                <a16:creationId xmlns:a16="http://schemas.microsoft.com/office/drawing/2014/main" id="{04056B70-4E9C-4C5B-A79B-416976E9379C}"/>
              </a:ext>
            </a:extLst>
          </p:cNvPr>
          <p:cNvSpPr>
            <a:spLocks noGrp="1"/>
          </p:cNvSpPr>
          <p:nvPr>
            <p:ph type="body" idx="1"/>
          </p:nvPr>
        </p:nvSpPr>
        <p:spPr>
          <a:noFill/>
        </p:spPr>
        <p:txBody>
          <a:bodyPr/>
          <a:lstStyle/>
          <a:p>
            <a:r>
              <a:rPr lang="de-DE" altLang="en-US">
                <a:latin typeface="Times" panose="02020603050405020304" pitchFamily="18" charset="0"/>
              </a:rPr>
              <a:t>Typical concentration: 1 µmol/gCDW</a:t>
            </a:r>
          </a:p>
        </p:txBody>
      </p:sp>
      <p:sp>
        <p:nvSpPr>
          <p:cNvPr id="49156" name="Foliennummernplatzhalter 3">
            <a:extLst>
              <a:ext uri="{FF2B5EF4-FFF2-40B4-BE49-F238E27FC236}">
                <a16:creationId xmlns:a16="http://schemas.microsoft.com/office/drawing/2014/main" id="{4786F9CD-032D-4B64-B2BC-98257F6EFC1E}"/>
              </a:ext>
            </a:extLst>
          </p:cNvPr>
          <p:cNvSpPr>
            <a:spLocks noGrp="1"/>
          </p:cNvSpPr>
          <p:nvPr>
            <p:ph type="sldNum" sz="quarter" idx="5"/>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fld id="{CFD73C8A-782B-4CA6-AF13-AF6AD75E23D8}" type="slidenum">
              <a:rPr lang="en-US" altLang="en-US" sz="1200">
                <a:latin typeface="Times" panose="02020603050405020304" pitchFamily="18" charset="0"/>
              </a:rPr>
              <a:pPr/>
              <a:t>38</a:t>
            </a:fld>
            <a:endParaRPr lang="en-US" altLang="en-US" sz="1200">
              <a:latin typeface="Times"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4" name="Grafik 12">
            <a:extLst>
              <a:ext uri="{FF2B5EF4-FFF2-40B4-BE49-F238E27FC236}">
                <a16:creationId xmlns:a16="http://schemas.microsoft.com/office/drawing/2014/main" id="{ED90EC59-6BB7-4695-8924-20F805C879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0" y="6354763"/>
            <a:ext cx="23272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822CAA2B-5B76-4598-B448-E1BFA44927D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2888" t="14713" r="2167" b="18170"/>
          <a:stretch>
            <a:fillRect/>
          </a:stretch>
        </p:blipFill>
        <p:spPr bwMode="auto">
          <a:xfrm>
            <a:off x="5791200" y="0"/>
            <a:ext cx="334010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1" name="Rectangle 3"/>
          <p:cNvSpPr>
            <a:spLocks noGrp="1" noChangeArrowheads="1"/>
          </p:cNvSpPr>
          <p:nvPr>
            <p:ph type="ctrTitle"/>
          </p:nvPr>
        </p:nvSpPr>
        <p:spPr>
          <a:xfrm>
            <a:off x="685800" y="2130425"/>
            <a:ext cx="7772400" cy="1470025"/>
          </a:xfrm>
        </p:spPr>
        <p:txBody>
          <a:bodyPr/>
          <a:lstStyle>
            <a:lvl1pPr algn="ctr">
              <a:defRPr sz="4000" b="1">
                <a:solidFill>
                  <a:schemeClr val="tx1"/>
                </a:solidFill>
              </a:defRPr>
            </a:lvl1pPr>
          </a:lstStyle>
          <a:p>
            <a:pPr lvl="0"/>
            <a:r>
              <a:rPr lang="de-DE" noProof="0"/>
              <a:t>Click to edit Master title style</a:t>
            </a:r>
          </a:p>
        </p:txBody>
      </p:sp>
      <p:sp>
        <p:nvSpPr>
          <p:cNvPr id="32772" name="Rectangle 4"/>
          <p:cNvSpPr>
            <a:spLocks noGrp="1" noChangeArrowheads="1"/>
          </p:cNvSpPr>
          <p:nvPr>
            <p:ph type="subTitle" idx="1"/>
          </p:nvPr>
        </p:nvSpPr>
        <p:spPr>
          <a:xfrm>
            <a:off x="1371600" y="3886200"/>
            <a:ext cx="6400800" cy="1752600"/>
          </a:xfrm>
        </p:spPr>
        <p:txBody>
          <a:bodyPr/>
          <a:lstStyle>
            <a:lvl1pPr algn="ctr">
              <a:buFont typeface="Wingdings" pitchFamily="2" charset="2"/>
              <a:buNone/>
              <a:defRPr sz="2400"/>
            </a:lvl1pPr>
          </a:lstStyle>
          <a:p>
            <a:pPr lvl="0"/>
            <a:r>
              <a:rPr lang="de-DE" noProof="0"/>
              <a:t>Click to edit Master subtitle style</a:t>
            </a:r>
          </a:p>
        </p:txBody>
      </p:sp>
      <p:sp>
        <p:nvSpPr>
          <p:cNvPr id="6" name="Rectangle 6">
            <a:extLst>
              <a:ext uri="{FF2B5EF4-FFF2-40B4-BE49-F238E27FC236}">
                <a16:creationId xmlns:a16="http://schemas.microsoft.com/office/drawing/2014/main" id="{8340DC40-C06C-4A60-8B44-2976291E96E0}"/>
              </a:ext>
            </a:extLst>
          </p:cNvPr>
          <p:cNvSpPr>
            <a:spLocks noGrp="1" noChangeArrowheads="1"/>
          </p:cNvSpPr>
          <p:nvPr>
            <p:ph type="ftr" sz="quarter" idx="10"/>
          </p:nvPr>
        </p:nvSpPr>
        <p:spPr bwMode="auto">
          <a:xfrm>
            <a:off x="2103438" y="6245225"/>
            <a:ext cx="3916362"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pPr>
              <a:defRPr/>
            </a:pPr>
            <a:r>
              <a:rPr lang="de-CH"/>
              <a:t>Gentechnik                                             Einführung /  DNA Präparation                                     LS BTEnzymtechnologie/Biokatalyse- Screening</a:t>
            </a:r>
          </a:p>
        </p:txBody>
      </p:sp>
      <p:sp>
        <p:nvSpPr>
          <p:cNvPr id="7" name="Rectangle 7">
            <a:extLst>
              <a:ext uri="{FF2B5EF4-FFF2-40B4-BE49-F238E27FC236}">
                <a16:creationId xmlns:a16="http://schemas.microsoft.com/office/drawing/2014/main" id="{A26239A4-34BB-48B8-8102-9D9F9F9AFAF7}"/>
              </a:ext>
            </a:extLst>
          </p:cNvPr>
          <p:cNvSpPr>
            <a:spLocks noGrp="1" noChangeArrowheads="1"/>
          </p:cNvSpPr>
          <p:nvPr>
            <p:ph type="sldNum" sz="quarter" idx="11"/>
          </p:nvPr>
        </p:nvSpPr>
        <p:spPr/>
        <p:txBody>
          <a:bodyPr/>
          <a:lstStyle>
            <a:lvl1pPr>
              <a:defRPr/>
            </a:lvl1pPr>
          </a:lstStyle>
          <a:p>
            <a:fld id="{647F9958-6D79-4963-86B2-90F3FE57CFCA}" type="slidenum">
              <a:rPr lang="de-CH" altLang="en-US"/>
              <a:pPr/>
              <a:t>‹#›</a:t>
            </a:fld>
            <a:r>
              <a:rPr lang="de-CH" altLang="en-US"/>
              <a:t>1</a:t>
            </a:r>
          </a:p>
        </p:txBody>
      </p:sp>
    </p:spTree>
    <p:extLst>
      <p:ext uri="{BB962C8B-B14F-4D97-AF65-F5344CB8AC3E}">
        <p14:creationId xmlns:p14="http://schemas.microsoft.com/office/powerpoint/2010/main" val="30046105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21">
            <a:extLst>
              <a:ext uri="{FF2B5EF4-FFF2-40B4-BE49-F238E27FC236}">
                <a16:creationId xmlns:a16="http://schemas.microsoft.com/office/drawing/2014/main" id="{B7BC9384-07EB-4EFF-AF25-C1F5CDD9D379}"/>
              </a:ext>
            </a:extLst>
          </p:cNvPr>
          <p:cNvSpPr>
            <a:spLocks noGrp="1" noChangeArrowheads="1"/>
          </p:cNvSpPr>
          <p:nvPr>
            <p:ph type="sldNum" sz="quarter" idx="10"/>
          </p:nvPr>
        </p:nvSpPr>
        <p:spPr>
          <a:ln/>
        </p:spPr>
        <p:txBody>
          <a:bodyPr/>
          <a:lstStyle>
            <a:lvl1pPr>
              <a:defRPr/>
            </a:lvl1pPr>
          </a:lstStyle>
          <a:p>
            <a:fld id="{E92235DE-ECE3-46FC-8DFA-8E80D7D49954}" type="slidenum">
              <a:rPr lang="de-CH" altLang="en-US"/>
              <a:pPr/>
              <a:t>‹#›</a:t>
            </a:fld>
            <a:endParaRPr lang="de-CH" altLang="en-US"/>
          </a:p>
        </p:txBody>
      </p:sp>
    </p:spTree>
    <p:extLst>
      <p:ext uri="{BB962C8B-B14F-4D97-AF65-F5344CB8AC3E}">
        <p14:creationId xmlns:p14="http://schemas.microsoft.com/office/powerpoint/2010/main" val="235961136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21">
            <a:extLst>
              <a:ext uri="{FF2B5EF4-FFF2-40B4-BE49-F238E27FC236}">
                <a16:creationId xmlns:a16="http://schemas.microsoft.com/office/drawing/2014/main" id="{EE8DF88E-9C0F-4F23-85E0-2767FA379311}"/>
              </a:ext>
            </a:extLst>
          </p:cNvPr>
          <p:cNvSpPr>
            <a:spLocks noGrp="1" noChangeArrowheads="1"/>
          </p:cNvSpPr>
          <p:nvPr>
            <p:ph type="sldNum" sz="quarter" idx="10"/>
          </p:nvPr>
        </p:nvSpPr>
        <p:spPr>
          <a:ln/>
        </p:spPr>
        <p:txBody>
          <a:bodyPr/>
          <a:lstStyle>
            <a:lvl1pPr>
              <a:defRPr/>
            </a:lvl1pPr>
          </a:lstStyle>
          <a:p>
            <a:fld id="{00BE82D6-EB3E-4DF2-80EE-26FC8164CC00}" type="slidenum">
              <a:rPr lang="de-CH" altLang="en-US"/>
              <a:pPr/>
              <a:t>‹#›</a:t>
            </a:fld>
            <a:endParaRPr lang="de-CH" altLang="en-US"/>
          </a:p>
        </p:txBody>
      </p:sp>
    </p:spTree>
    <p:extLst>
      <p:ext uri="{BB962C8B-B14F-4D97-AF65-F5344CB8AC3E}">
        <p14:creationId xmlns:p14="http://schemas.microsoft.com/office/powerpoint/2010/main" val="85317823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21">
            <a:extLst>
              <a:ext uri="{FF2B5EF4-FFF2-40B4-BE49-F238E27FC236}">
                <a16:creationId xmlns:a16="http://schemas.microsoft.com/office/drawing/2014/main" id="{18FAA890-045B-448B-A36D-DED8D5AE203F}"/>
              </a:ext>
            </a:extLst>
          </p:cNvPr>
          <p:cNvSpPr>
            <a:spLocks noGrp="1" noChangeArrowheads="1"/>
          </p:cNvSpPr>
          <p:nvPr>
            <p:ph type="sldNum" sz="quarter" idx="10"/>
          </p:nvPr>
        </p:nvSpPr>
        <p:spPr>
          <a:ln/>
        </p:spPr>
        <p:txBody>
          <a:bodyPr/>
          <a:lstStyle>
            <a:lvl1pPr>
              <a:defRPr/>
            </a:lvl1pPr>
          </a:lstStyle>
          <a:p>
            <a:fld id="{7A1F6F67-0033-4219-AE12-49D3E75DB899}" type="slidenum">
              <a:rPr lang="de-CH" altLang="en-US"/>
              <a:pPr/>
              <a:t>‹#›</a:t>
            </a:fld>
            <a:endParaRPr lang="de-CH" altLang="en-US"/>
          </a:p>
        </p:txBody>
      </p:sp>
    </p:spTree>
    <p:extLst>
      <p:ext uri="{BB962C8B-B14F-4D97-AF65-F5344CB8AC3E}">
        <p14:creationId xmlns:p14="http://schemas.microsoft.com/office/powerpoint/2010/main" val="213350441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187450" y="349250"/>
            <a:ext cx="6408738" cy="576263"/>
          </a:xfrm>
        </p:spPr>
        <p:txBody>
          <a:bodyPr/>
          <a:lstStyle/>
          <a:p>
            <a:r>
              <a:rPr lang="de-DE"/>
              <a:t>Titelmasterformat durch Klicken bearbeiten</a:t>
            </a:r>
          </a:p>
        </p:txBody>
      </p:sp>
      <p:sp>
        <p:nvSpPr>
          <p:cNvPr id="3" name="Textplatzhalter 2"/>
          <p:cNvSpPr>
            <a:spLocks noGrp="1"/>
          </p:cNvSpPr>
          <p:nvPr>
            <p:ph type="body" sz="half" idx="1"/>
          </p:nvPr>
        </p:nvSpPr>
        <p:spPr>
          <a:xfrm>
            <a:off x="1258888" y="1916113"/>
            <a:ext cx="3127375" cy="345757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538663" y="1916113"/>
            <a:ext cx="3128962" cy="345757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21">
            <a:extLst>
              <a:ext uri="{FF2B5EF4-FFF2-40B4-BE49-F238E27FC236}">
                <a16:creationId xmlns:a16="http://schemas.microsoft.com/office/drawing/2014/main" id="{10DFCBCD-FD87-46D8-BBC9-BA262761B089}"/>
              </a:ext>
            </a:extLst>
          </p:cNvPr>
          <p:cNvSpPr>
            <a:spLocks noGrp="1" noChangeArrowheads="1"/>
          </p:cNvSpPr>
          <p:nvPr>
            <p:ph type="sldNum" sz="quarter" idx="10"/>
          </p:nvPr>
        </p:nvSpPr>
        <p:spPr>
          <a:ln/>
        </p:spPr>
        <p:txBody>
          <a:bodyPr/>
          <a:lstStyle>
            <a:lvl1pPr>
              <a:defRPr/>
            </a:lvl1pPr>
          </a:lstStyle>
          <a:p>
            <a:fld id="{2D49553A-320A-461D-A074-36A30625EE37}" type="slidenum">
              <a:rPr lang="de-CH" altLang="en-US"/>
              <a:pPr/>
              <a:t>‹#›</a:t>
            </a:fld>
            <a:endParaRPr lang="de-CH" altLang="en-US"/>
          </a:p>
        </p:txBody>
      </p:sp>
    </p:spTree>
    <p:extLst>
      <p:ext uri="{BB962C8B-B14F-4D97-AF65-F5344CB8AC3E}">
        <p14:creationId xmlns:p14="http://schemas.microsoft.com/office/powerpoint/2010/main" val="180697370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Inhalt">
    <p:spTree>
      <p:nvGrpSpPr>
        <p:cNvPr id="1" name=""/>
        <p:cNvGrpSpPr/>
        <p:nvPr/>
      </p:nvGrpSpPr>
      <p:grpSpPr>
        <a:xfrm>
          <a:off x="0" y="0"/>
          <a:ext cx="0" cy="0"/>
          <a:chOff x="0" y="0"/>
          <a:chExt cx="0" cy="0"/>
        </a:xfrm>
      </p:grpSpPr>
      <p:sp>
        <p:nvSpPr>
          <p:cNvPr id="2" name="Inhaltsplatzhalter 1"/>
          <p:cNvSpPr>
            <a:spLocks noGrp="1"/>
          </p:cNvSpPr>
          <p:nvPr>
            <p:ph/>
          </p:nvPr>
        </p:nvSpPr>
        <p:spPr>
          <a:xfrm>
            <a:off x="1187450" y="349250"/>
            <a:ext cx="6480175" cy="50244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3" name="Rectangle 21">
            <a:extLst>
              <a:ext uri="{FF2B5EF4-FFF2-40B4-BE49-F238E27FC236}">
                <a16:creationId xmlns:a16="http://schemas.microsoft.com/office/drawing/2014/main" id="{9A00DEFD-AAF3-4749-B2EA-1CFC0C7141C1}"/>
              </a:ext>
            </a:extLst>
          </p:cNvPr>
          <p:cNvSpPr>
            <a:spLocks noGrp="1" noChangeArrowheads="1"/>
          </p:cNvSpPr>
          <p:nvPr>
            <p:ph type="sldNum" sz="quarter" idx="10"/>
          </p:nvPr>
        </p:nvSpPr>
        <p:spPr>
          <a:ln/>
        </p:spPr>
        <p:txBody>
          <a:bodyPr/>
          <a:lstStyle>
            <a:lvl1pPr>
              <a:defRPr/>
            </a:lvl1pPr>
          </a:lstStyle>
          <a:p>
            <a:fld id="{EF13B30E-6B57-4F66-B15D-E252BC72D83F}" type="slidenum">
              <a:rPr lang="de-CH" altLang="en-US"/>
              <a:pPr/>
              <a:t>‹#›</a:t>
            </a:fld>
            <a:endParaRPr lang="de-CH" altLang="en-US"/>
          </a:p>
        </p:txBody>
      </p:sp>
    </p:spTree>
    <p:extLst>
      <p:ext uri="{BB962C8B-B14F-4D97-AF65-F5344CB8AC3E}">
        <p14:creationId xmlns:p14="http://schemas.microsoft.com/office/powerpoint/2010/main" val="232737928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a:extLst>
              <a:ext uri="{FF2B5EF4-FFF2-40B4-BE49-F238E27FC236}">
                <a16:creationId xmlns:a16="http://schemas.microsoft.com/office/drawing/2014/main" id="{B7BC0BB2-144B-4E35-AEAA-8FD088B4A59A}"/>
              </a:ext>
            </a:extLst>
          </p:cNvPr>
          <p:cNvSpPr>
            <a:spLocks noGrp="1" noChangeArrowheads="1"/>
          </p:cNvSpPr>
          <p:nvPr>
            <p:ph type="title"/>
          </p:nvPr>
        </p:nvSpPr>
        <p:spPr bwMode="auto">
          <a:xfrm>
            <a:off x="1187450" y="349250"/>
            <a:ext cx="640873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Click to edit Master title style</a:t>
            </a:r>
          </a:p>
        </p:txBody>
      </p:sp>
      <p:sp>
        <p:nvSpPr>
          <p:cNvPr id="1027" name="Rectangle 5">
            <a:extLst>
              <a:ext uri="{FF2B5EF4-FFF2-40B4-BE49-F238E27FC236}">
                <a16:creationId xmlns:a16="http://schemas.microsoft.com/office/drawing/2014/main" id="{D865B73B-7760-4591-BEF1-D368F246FD55}"/>
              </a:ext>
            </a:extLst>
          </p:cNvPr>
          <p:cNvSpPr>
            <a:spLocks noGrp="1" noChangeArrowheads="1"/>
          </p:cNvSpPr>
          <p:nvPr>
            <p:ph type="body" idx="1"/>
          </p:nvPr>
        </p:nvSpPr>
        <p:spPr bwMode="auto">
          <a:xfrm>
            <a:off x="1258888" y="1916113"/>
            <a:ext cx="6408737"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Click to edit Master text styles</a:t>
            </a:r>
          </a:p>
          <a:p>
            <a:pPr lvl="1"/>
            <a:r>
              <a:rPr lang="de-DE" altLang="de-DE"/>
              <a:t>Second level</a:t>
            </a:r>
          </a:p>
        </p:txBody>
      </p:sp>
      <p:pic>
        <p:nvPicPr>
          <p:cNvPr id="1028" name="Grafik 12">
            <a:extLst>
              <a:ext uri="{FF2B5EF4-FFF2-40B4-BE49-F238E27FC236}">
                <a16:creationId xmlns:a16="http://schemas.microsoft.com/office/drawing/2014/main" id="{9F1128F8-99A3-445A-84A9-5CA221431427}"/>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3500" y="6418263"/>
            <a:ext cx="20256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3" name="Rectangle 21">
            <a:extLst>
              <a:ext uri="{FF2B5EF4-FFF2-40B4-BE49-F238E27FC236}">
                <a16:creationId xmlns:a16="http://schemas.microsoft.com/office/drawing/2014/main" id="{1180D5F7-40B6-4E8B-93AF-64D3CBFD2C92}"/>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Times" panose="02020603050405020304" pitchFamily="18" charset="0"/>
              </a:defRPr>
            </a:lvl1pPr>
          </a:lstStyle>
          <a:p>
            <a:fld id="{498EBFE4-BEAF-46A0-8666-3A80205CDF2C}" type="slidenum">
              <a:rPr lang="de-CH" altLang="en-US"/>
              <a:pPr/>
              <a:t>‹#›</a:t>
            </a:fld>
            <a:endParaRPr lang="de-CH" altLang="en-US"/>
          </a:p>
        </p:txBody>
      </p:sp>
      <p:pic>
        <p:nvPicPr>
          <p:cNvPr id="1030" name="Picture 2">
            <a:extLst>
              <a:ext uri="{FF2B5EF4-FFF2-40B4-BE49-F238E27FC236}">
                <a16:creationId xmlns:a16="http://schemas.microsoft.com/office/drawing/2014/main" id="{1C4AEE70-EAB1-438F-9DF3-6A135FEA56A7}"/>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l="2888" t="14713" r="2167" b="18170"/>
          <a:stretch>
            <a:fillRect/>
          </a:stretch>
        </p:blipFill>
        <p:spPr bwMode="auto">
          <a:xfrm>
            <a:off x="5791200" y="0"/>
            <a:ext cx="334010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781" r:id="rId1"/>
    <p:sldLayoutId id="2147483776" r:id="rId2"/>
    <p:sldLayoutId id="2147483777" r:id="rId3"/>
    <p:sldLayoutId id="2147483778" r:id="rId4"/>
    <p:sldLayoutId id="2147483779" r:id="rId5"/>
    <p:sldLayoutId id="2147483780" r:id="rId6"/>
  </p:sldLayoutIdLst>
  <p:transition spd="med"/>
  <p:hf hdr="0" ftr="0" dt="0"/>
  <p:txStyles>
    <p:titleStyle>
      <a:lvl1pPr algn="l" rtl="0" eaLnBrk="0" fontAlgn="base" hangingPunct="0">
        <a:spcBef>
          <a:spcPct val="0"/>
        </a:spcBef>
        <a:spcAft>
          <a:spcPct val="0"/>
        </a:spcAft>
        <a:defRPr sz="3200">
          <a:solidFill>
            <a:srgbClr val="333399"/>
          </a:solidFill>
          <a:latin typeface="+mj-lt"/>
          <a:ea typeface="+mj-ea"/>
          <a:cs typeface="+mj-cs"/>
        </a:defRPr>
      </a:lvl1pPr>
      <a:lvl2pPr algn="l" rtl="0" eaLnBrk="0" fontAlgn="base" hangingPunct="0">
        <a:spcBef>
          <a:spcPct val="0"/>
        </a:spcBef>
        <a:spcAft>
          <a:spcPct val="0"/>
        </a:spcAft>
        <a:defRPr sz="3200">
          <a:solidFill>
            <a:srgbClr val="333399"/>
          </a:solidFill>
          <a:latin typeface="Arial" charset="0"/>
        </a:defRPr>
      </a:lvl2pPr>
      <a:lvl3pPr algn="l" rtl="0" eaLnBrk="0" fontAlgn="base" hangingPunct="0">
        <a:spcBef>
          <a:spcPct val="0"/>
        </a:spcBef>
        <a:spcAft>
          <a:spcPct val="0"/>
        </a:spcAft>
        <a:defRPr sz="3200">
          <a:solidFill>
            <a:srgbClr val="333399"/>
          </a:solidFill>
          <a:latin typeface="Arial" charset="0"/>
        </a:defRPr>
      </a:lvl3pPr>
      <a:lvl4pPr algn="l" rtl="0" eaLnBrk="0" fontAlgn="base" hangingPunct="0">
        <a:spcBef>
          <a:spcPct val="0"/>
        </a:spcBef>
        <a:spcAft>
          <a:spcPct val="0"/>
        </a:spcAft>
        <a:defRPr sz="3200">
          <a:solidFill>
            <a:srgbClr val="333399"/>
          </a:solidFill>
          <a:latin typeface="Arial" charset="0"/>
        </a:defRPr>
      </a:lvl4pPr>
      <a:lvl5pPr algn="l" rtl="0" eaLnBrk="0" fontAlgn="base" hangingPunct="0">
        <a:spcBef>
          <a:spcPct val="0"/>
        </a:spcBef>
        <a:spcAft>
          <a:spcPct val="0"/>
        </a:spcAft>
        <a:defRPr sz="3200">
          <a:solidFill>
            <a:srgbClr val="333399"/>
          </a:solidFill>
          <a:latin typeface="Arial" charset="0"/>
        </a:defRPr>
      </a:lvl5pPr>
      <a:lvl6pPr marL="457200" algn="l" rtl="0" fontAlgn="base">
        <a:spcBef>
          <a:spcPct val="0"/>
        </a:spcBef>
        <a:spcAft>
          <a:spcPct val="0"/>
        </a:spcAft>
        <a:defRPr sz="3200">
          <a:solidFill>
            <a:srgbClr val="333399"/>
          </a:solidFill>
          <a:latin typeface="Arial" charset="0"/>
        </a:defRPr>
      </a:lvl6pPr>
      <a:lvl7pPr marL="914400" algn="l" rtl="0" fontAlgn="base">
        <a:spcBef>
          <a:spcPct val="0"/>
        </a:spcBef>
        <a:spcAft>
          <a:spcPct val="0"/>
        </a:spcAft>
        <a:defRPr sz="3200">
          <a:solidFill>
            <a:srgbClr val="333399"/>
          </a:solidFill>
          <a:latin typeface="Arial" charset="0"/>
        </a:defRPr>
      </a:lvl7pPr>
      <a:lvl8pPr marL="1371600" algn="l" rtl="0" fontAlgn="base">
        <a:spcBef>
          <a:spcPct val="0"/>
        </a:spcBef>
        <a:spcAft>
          <a:spcPct val="0"/>
        </a:spcAft>
        <a:defRPr sz="3200">
          <a:solidFill>
            <a:srgbClr val="333399"/>
          </a:solidFill>
          <a:latin typeface="Arial" charset="0"/>
        </a:defRPr>
      </a:lvl8pPr>
      <a:lvl9pPr marL="1828800" algn="l" rtl="0" fontAlgn="base">
        <a:spcBef>
          <a:spcPct val="0"/>
        </a:spcBef>
        <a:spcAft>
          <a:spcPct val="0"/>
        </a:spcAft>
        <a:defRPr sz="3200">
          <a:solidFill>
            <a:srgbClr val="333399"/>
          </a:solidFill>
          <a:latin typeface="Arial" charset="0"/>
        </a:defRPr>
      </a:lvl9pPr>
    </p:titleStyle>
    <p:bodyStyle>
      <a:lvl1pPr marL="342900" indent="-166688" algn="l" defTabSz="265113" rtl="0" eaLnBrk="0" fontAlgn="base" hangingPunct="0">
        <a:spcBef>
          <a:spcPct val="20000"/>
        </a:spcBef>
        <a:spcAft>
          <a:spcPct val="0"/>
        </a:spcAft>
        <a:buClr>
          <a:srgbClr val="333399"/>
        </a:buClr>
        <a:buFont typeface="Wingdings" panose="05000000000000000000" pitchFamily="2" charset="2"/>
        <a:buChar char="§"/>
        <a:tabLst>
          <a:tab pos="1884363" algn="l"/>
        </a:tabLst>
        <a:defRPr sz="2000">
          <a:solidFill>
            <a:schemeClr val="tx1"/>
          </a:solidFill>
          <a:latin typeface="+mn-lt"/>
          <a:ea typeface="+mn-ea"/>
          <a:cs typeface="+mn-cs"/>
        </a:defRPr>
      </a:lvl1pPr>
      <a:lvl2pPr marL="366713" indent="173038" algn="l" defTabSz="265113" rtl="0" eaLnBrk="0" fontAlgn="base" hangingPunct="0">
        <a:spcBef>
          <a:spcPct val="20000"/>
        </a:spcBef>
        <a:spcAft>
          <a:spcPct val="0"/>
        </a:spcAft>
        <a:buClr>
          <a:srgbClr val="333399"/>
        </a:buClr>
        <a:buChar char="•"/>
        <a:tabLst>
          <a:tab pos="1884363" algn="l"/>
        </a:tabLst>
        <a:defRPr>
          <a:solidFill>
            <a:schemeClr val="tx1"/>
          </a:solidFill>
          <a:latin typeface="+mn-lt"/>
        </a:defRPr>
      </a:lvl2pPr>
      <a:lvl3pPr marL="719138" indent="173038" algn="l" defTabSz="265113" rtl="0" eaLnBrk="0" fontAlgn="base" hangingPunct="0">
        <a:spcBef>
          <a:spcPct val="20000"/>
        </a:spcBef>
        <a:spcAft>
          <a:spcPct val="0"/>
        </a:spcAft>
        <a:buClr>
          <a:schemeClr val="accent2"/>
        </a:buClr>
        <a:buFont typeface="Wingdings" panose="05000000000000000000" pitchFamily="2" charset="2"/>
        <a:buChar char="§"/>
        <a:tabLst>
          <a:tab pos="1884363" algn="l"/>
        </a:tabLst>
        <a:defRPr sz="1600">
          <a:solidFill>
            <a:schemeClr val="tx1"/>
          </a:solidFill>
          <a:latin typeface="+mn-lt"/>
        </a:defRPr>
      </a:lvl3pPr>
      <a:lvl4pPr marL="1600200" indent="-228600" algn="l" defTabSz="265113" rtl="0"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mn-lt"/>
        </a:defRPr>
      </a:lvl4pPr>
      <a:lvl5pPr marL="2057400" indent="-228600" algn="l" defTabSz="265113" rtl="0"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mn-lt"/>
        </a:defRPr>
      </a:lvl5pPr>
      <a:lvl6pPr marL="2514600" indent="-228600" algn="l" defTabSz="265113" rtl="0" fontAlgn="base">
        <a:spcBef>
          <a:spcPct val="20000"/>
        </a:spcBef>
        <a:spcAft>
          <a:spcPct val="0"/>
        </a:spcAft>
        <a:buClr>
          <a:schemeClr val="accent2"/>
        </a:buClr>
        <a:buFont typeface="Wingdings" pitchFamily="2" charset="2"/>
        <a:buChar char="§"/>
        <a:tabLst>
          <a:tab pos="1884363" algn="l"/>
        </a:tabLst>
        <a:defRPr sz="2000">
          <a:solidFill>
            <a:schemeClr val="tx1"/>
          </a:solidFill>
          <a:latin typeface="+mn-lt"/>
        </a:defRPr>
      </a:lvl6pPr>
      <a:lvl7pPr marL="2971800" indent="-228600" algn="l" defTabSz="265113" rtl="0" fontAlgn="base">
        <a:spcBef>
          <a:spcPct val="20000"/>
        </a:spcBef>
        <a:spcAft>
          <a:spcPct val="0"/>
        </a:spcAft>
        <a:buClr>
          <a:schemeClr val="accent2"/>
        </a:buClr>
        <a:buFont typeface="Wingdings" pitchFamily="2" charset="2"/>
        <a:buChar char="§"/>
        <a:tabLst>
          <a:tab pos="1884363" algn="l"/>
        </a:tabLst>
        <a:defRPr sz="2000">
          <a:solidFill>
            <a:schemeClr val="tx1"/>
          </a:solidFill>
          <a:latin typeface="+mn-lt"/>
        </a:defRPr>
      </a:lvl7pPr>
      <a:lvl8pPr marL="3429000" indent="-228600" algn="l" defTabSz="265113" rtl="0" fontAlgn="base">
        <a:spcBef>
          <a:spcPct val="20000"/>
        </a:spcBef>
        <a:spcAft>
          <a:spcPct val="0"/>
        </a:spcAft>
        <a:buClr>
          <a:schemeClr val="accent2"/>
        </a:buClr>
        <a:buFont typeface="Wingdings" pitchFamily="2" charset="2"/>
        <a:buChar char="§"/>
        <a:tabLst>
          <a:tab pos="1884363" algn="l"/>
        </a:tabLst>
        <a:defRPr sz="2000">
          <a:solidFill>
            <a:schemeClr val="tx1"/>
          </a:solidFill>
          <a:latin typeface="+mn-lt"/>
        </a:defRPr>
      </a:lvl8pPr>
      <a:lvl9pPr marL="3886200" indent="-228600" algn="l" defTabSz="265113" rtl="0" fontAlgn="base">
        <a:spcBef>
          <a:spcPct val="20000"/>
        </a:spcBef>
        <a:spcAft>
          <a:spcPct val="0"/>
        </a:spcAft>
        <a:buClr>
          <a:schemeClr val="accent2"/>
        </a:buClr>
        <a:buFont typeface="Wingdings" pitchFamily="2" charset="2"/>
        <a:buChar char="§"/>
        <a:tabLst>
          <a:tab pos="1884363" algn="l"/>
        </a:tabLst>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4.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5.wmf"/><Relationship Id="rId5" Type="http://schemas.openxmlformats.org/officeDocument/2006/relationships/oleObject" Target="../embeddings/oleObject8.bin"/><Relationship Id="rId4" Type="http://schemas.openxmlformats.org/officeDocument/2006/relationships/image" Target="../media/image14.wmf"/></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17.wmf"/><Relationship Id="rId5" Type="http://schemas.openxmlformats.org/officeDocument/2006/relationships/oleObject" Target="../embeddings/oleObject10.bin"/><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19.wmf"/><Relationship Id="rId5" Type="http://schemas.openxmlformats.org/officeDocument/2006/relationships/oleObject" Target="../embeddings/oleObject13.bin"/><Relationship Id="rId4" Type="http://schemas.openxmlformats.org/officeDocument/2006/relationships/image" Target="../media/image18.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20.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11.vml"/><Relationship Id="rId4" Type="http://schemas.openxmlformats.org/officeDocument/2006/relationships/image" Target="../media/image21.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2.vml"/><Relationship Id="rId4" Type="http://schemas.openxmlformats.org/officeDocument/2006/relationships/image" Target="../media/image22.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wmf"/></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14.vml"/><Relationship Id="rId4" Type="http://schemas.openxmlformats.org/officeDocument/2006/relationships/image" Target="../media/image31.wmf"/></Relationships>
</file>

<file path=ppt/slides/_rels/slide3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image" Target="../media/image35.wmf"/><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15.vml"/><Relationship Id="rId4" Type="http://schemas.openxmlformats.org/officeDocument/2006/relationships/image" Target="../media/image36.wmf"/></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mlDrawing" Target="../drawings/vmlDrawing16.vml"/><Relationship Id="rId5" Type="http://schemas.openxmlformats.org/officeDocument/2006/relationships/image" Target="../media/image39.wmf"/><Relationship Id="rId4" Type="http://schemas.openxmlformats.org/officeDocument/2006/relationships/oleObject" Target="../embeddings/oleObject20.bin"/></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wmf"/></Relationships>
</file>

<file path=ppt/slides/_rels/slide41.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44.w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hyperlink" Target="http://www.fluxome.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D69579F-8425-4811-9387-7440FD3C2E9B}"/>
              </a:ext>
            </a:extLst>
          </p:cNvPr>
          <p:cNvSpPr txBox="1">
            <a:spLocks/>
          </p:cNvSpPr>
          <p:nvPr/>
        </p:nvSpPr>
        <p:spPr bwMode="auto">
          <a:xfrm>
            <a:off x="395288" y="2060575"/>
            <a:ext cx="8253412" cy="1143000"/>
          </a:xfrm>
          <a:prstGeom prst="rect">
            <a:avLst/>
          </a:prstGeom>
          <a:noFill/>
          <a:ln w="9525">
            <a:noFill/>
            <a:miter lim="800000"/>
            <a:headEnd/>
            <a:tailEnd/>
          </a:ln>
        </p:spPr>
        <p:txBody>
          <a:bodyPr/>
          <a:lstStyle>
            <a:lvl1pPr algn="l" rtl="0" eaLnBrk="0" fontAlgn="base" hangingPunct="0">
              <a:spcBef>
                <a:spcPct val="0"/>
              </a:spcBef>
              <a:spcAft>
                <a:spcPct val="0"/>
              </a:spcAft>
              <a:defRPr sz="2600" b="1">
                <a:solidFill>
                  <a:srgbClr val="0064A8"/>
                </a:solidFill>
                <a:latin typeface="Calibri" pitchFamily="34" charset="0"/>
                <a:ea typeface="+mj-ea"/>
                <a:cs typeface="Calibri" pitchFamily="34" charset="0"/>
              </a:defRPr>
            </a:lvl1pPr>
            <a:lvl2pPr algn="l" rtl="0" eaLnBrk="0" fontAlgn="base" hangingPunct="0">
              <a:spcBef>
                <a:spcPct val="0"/>
              </a:spcBef>
              <a:spcAft>
                <a:spcPct val="0"/>
              </a:spcAft>
              <a:defRPr sz="2400" b="1">
                <a:solidFill>
                  <a:schemeClr val="tx1"/>
                </a:solidFill>
                <a:latin typeface="Calibri" pitchFamily="34" charset="0"/>
                <a:cs typeface="Calibri" pitchFamily="34" charset="0"/>
              </a:defRPr>
            </a:lvl2pPr>
            <a:lvl3pPr algn="l" rtl="0" eaLnBrk="0" fontAlgn="base" hangingPunct="0">
              <a:spcBef>
                <a:spcPct val="0"/>
              </a:spcBef>
              <a:spcAft>
                <a:spcPct val="0"/>
              </a:spcAft>
              <a:defRPr sz="2400" b="1">
                <a:solidFill>
                  <a:schemeClr val="tx1"/>
                </a:solidFill>
                <a:latin typeface="Calibri" pitchFamily="34" charset="0"/>
                <a:cs typeface="Calibri" pitchFamily="34" charset="0"/>
              </a:defRPr>
            </a:lvl3pPr>
            <a:lvl4pPr algn="l" rtl="0" eaLnBrk="0" fontAlgn="base" hangingPunct="0">
              <a:spcBef>
                <a:spcPct val="0"/>
              </a:spcBef>
              <a:spcAft>
                <a:spcPct val="0"/>
              </a:spcAft>
              <a:defRPr sz="2400" b="1">
                <a:solidFill>
                  <a:schemeClr val="tx1"/>
                </a:solidFill>
                <a:latin typeface="Calibri" pitchFamily="34" charset="0"/>
                <a:cs typeface="Calibri" pitchFamily="34" charset="0"/>
              </a:defRPr>
            </a:lvl4pPr>
            <a:lvl5pPr algn="l" rtl="0" eaLnBrk="0" fontAlgn="base" hangingPunct="0">
              <a:spcBef>
                <a:spcPct val="0"/>
              </a:spcBef>
              <a:spcAft>
                <a:spcPct val="0"/>
              </a:spcAft>
              <a:defRPr sz="2400" b="1">
                <a:solidFill>
                  <a:schemeClr val="tx1"/>
                </a:solidFill>
                <a:latin typeface="Calibri" pitchFamily="34" charset="0"/>
                <a:cs typeface="Calibri" pitchFamily="34" charset="0"/>
              </a:defRPr>
            </a:lvl5pPr>
            <a:lvl6pPr marL="457200" algn="l" rtl="0" fontAlgn="base">
              <a:spcBef>
                <a:spcPct val="0"/>
              </a:spcBef>
              <a:spcAft>
                <a:spcPct val="0"/>
              </a:spcAft>
              <a:defRPr sz="2400" b="1">
                <a:solidFill>
                  <a:schemeClr val="bg2"/>
                </a:solidFill>
                <a:latin typeface="Akkurat Light Office" pitchFamily="50" charset="0"/>
                <a:cs typeface="Arial" charset="0"/>
              </a:defRPr>
            </a:lvl6pPr>
            <a:lvl7pPr marL="914400" algn="l" rtl="0" fontAlgn="base">
              <a:spcBef>
                <a:spcPct val="0"/>
              </a:spcBef>
              <a:spcAft>
                <a:spcPct val="0"/>
              </a:spcAft>
              <a:defRPr sz="2400" b="1">
                <a:solidFill>
                  <a:schemeClr val="bg2"/>
                </a:solidFill>
                <a:latin typeface="Akkurat Light Office" pitchFamily="50" charset="0"/>
                <a:cs typeface="Arial" charset="0"/>
              </a:defRPr>
            </a:lvl7pPr>
            <a:lvl8pPr marL="1371600" algn="l" rtl="0" fontAlgn="base">
              <a:spcBef>
                <a:spcPct val="0"/>
              </a:spcBef>
              <a:spcAft>
                <a:spcPct val="0"/>
              </a:spcAft>
              <a:defRPr sz="2400" b="1">
                <a:solidFill>
                  <a:schemeClr val="bg2"/>
                </a:solidFill>
                <a:latin typeface="Akkurat Light Office" pitchFamily="50" charset="0"/>
                <a:cs typeface="Arial" charset="0"/>
              </a:defRPr>
            </a:lvl8pPr>
            <a:lvl9pPr marL="1828800" algn="l" rtl="0" fontAlgn="base">
              <a:spcBef>
                <a:spcPct val="0"/>
              </a:spcBef>
              <a:spcAft>
                <a:spcPct val="0"/>
              </a:spcAft>
              <a:defRPr sz="2400" b="1">
                <a:solidFill>
                  <a:schemeClr val="bg2"/>
                </a:solidFill>
                <a:latin typeface="Akkurat Light Office" pitchFamily="50" charset="0"/>
                <a:cs typeface="Arial" charset="0"/>
              </a:defRPr>
            </a:lvl9pPr>
          </a:lstStyle>
          <a:p>
            <a:pPr>
              <a:defRPr/>
            </a:pPr>
            <a:r>
              <a:rPr lang="en-US" kern="0" dirty="0"/>
              <a:t>Quantitative Microbiology I</a:t>
            </a:r>
          </a:p>
          <a:p>
            <a:pPr>
              <a:defRPr/>
            </a:pPr>
            <a:endParaRPr lang="en-US" kern="0" dirty="0"/>
          </a:p>
          <a:p>
            <a:pPr>
              <a:defRPr/>
            </a:pPr>
            <a:r>
              <a:rPr lang="en-US" kern="0" dirty="0"/>
              <a:t>Stoichiometric models</a:t>
            </a:r>
            <a:br>
              <a:rPr lang="en-US" kern="0" dirty="0"/>
            </a:br>
            <a:endParaRPr lang="en-US" kern="0" dirty="0"/>
          </a:p>
        </p:txBody>
      </p:sp>
      <p:sp>
        <p:nvSpPr>
          <p:cNvPr id="5" name="Untertitel 2">
            <a:extLst>
              <a:ext uri="{FF2B5EF4-FFF2-40B4-BE49-F238E27FC236}">
                <a16:creationId xmlns:a16="http://schemas.microsoft.com/office/drawing/2014/main" id="{64A96681-717B-4078-B8AE-BE07BE6ED1F5}"/>
              </a:ext>
            </a:extLst>
          </p:cNvPr>
          <p:cNvSpPr txBox="1">
            <a:spLocks/>
          </p:cNvSpPr>
          <p:nvPr/>
        </p:nvSpPr>
        <p:spPr bwMode="auto">
          <a:xfrm>
            <a:off x="565150" y="3752850"/>
            <a:ext cx="7702550" cy="2286000"/>
          </a:xfrm>
          <a:prstGeom prst="rect">
            <a:avLst/>
          </a:prstGeom>
          <a:noFill/>
          <a:ln w="9525">
            <a:noFill/>
            <a:miter lim="800000"/>
            <a:headEnd/>
            <a:tailEnd/>
          </a:ln>
        </p:spPr>
        <p:txBody>
          <a:bodyPr/>
          <a:lstStyle>
            <a:lvl1pPr marL="0" indent="0" algn="l" rtl="0" eaLnBrk="0" fontAlgn="base" hangingPunct="0">
              <a:spcBef>
                <a:spcPct val="20000"/>
              </a:spcBef>
              <a:spcAft>
                <a:spcPct val="0"/>
              </a:spcAft>
              <a:buClr>
                <a:srgbClr val="0064A8"/>
              </a:buClr>
              <a:buSzPct val="130000"/>
              <a:buFont typeface="Wingdings" pitchFamily="2" charset="2"/>
              <a:buNone/>
              <a:defRPr sz="2000" b="0" baseline="0">
                <a:solidFill>
                  <a:schemeClr val="tx1"/>
                </a:solidFill>
                <a:latin typeface="Calibri" pitchFamily="34" charset="0"/>
                <a:ea typeface="+mn-ea"/>
                <a:cs typeface="Calibri" pitchFamily="34" charset="0"/>
              </a:defRPr>
            </a:lvl1pPr>
            <a:lvl2pPr marL="742950" indent="-285750" algn="l" rtl="0" eaLnBrk="0" fontAlgn="base" hangingPunct="0">
              <a:spcBef>
                <a:spcPct val="20000"/>
              </a:spcBef>
              <a:spcAft>
                <a:spcPct val="0"/>
              </a:spcAft>
              <a:buClr>
                <a:srgbClr val="0064A8"/>
              </a:buClr>
              <a:buFont typeface="Wingdings" pitchFamily="2" charset="2"/>
              <a:buChar char="§"/>
              <a:defRPr sz="2000" b="0" baseline="0">
                <a:solidFill>
                  <a:schemeClr val="tx1"/>
                </a:solidFill>
                <a:latin typeface="Calibri" pitchFamily="34" charset="0"/>
                <a:cs typeface="Calibri" pitchFamily="34" charset="0"/>
              </a:defRPr>
            </a:lvl2pPr>
            <a:lvl3pPr marL="1143000" indent="-228600" algn="l" rtl="0" eaLnBrk="0" fontAlgn="base" hangingPunct="0">
              <a:spcBef>
                <a:spcPct val="20000"/>
              </a:spcBef>
              <a:spcAft>
                <a:spcPct val="0"/>
              </a:spcAft>
              <a:buClr>
                <a:srgbClr val="0064A8"/>
              </a:buClr>
              <a:buFont typeface="Symbol" pitchFamily="18" charset="2"/>
              <a:buChar char="-"/>
              <a:defRPr sz="2000" b="0">
                <a:solidFill>
                  <a:schemeClr val="tx1"/>
                </a:solidFill>
                <a:latin typeface="Calibri" pitchFamily="34" charset="0"/>
                <a:cs typeface="Calibri" pitchFamily="34" charset="0"/>
              </a:defRPr>
            </a:lvl3pPr>
            <a:lvl4pPr marL="1600200" indent="-228600" algn="l" rtl="0" eaLnBrk="0" fontAlgn="base" hangingPunct="0">
              <a:spcBef>
                <a:spcPct val="20000"/>
              </a:spcBef>
              <a:spcAft>
                <a:spcPct val="0"/>
              </a:spcAft>
              <a:buClr>
                <a:srgbClr val="0064A8"/>
              </a:buClr>
              <a:buFont typeface="Arial" pitchFamily="34" charset="0"/>
              <a:buChar char="•"/>
              <a:defRPr sz="2000">
                <a:solidFill>
                  <a:schemeClr val="tx1"/>
                </a:solidFill>
                <a:latin typeface="Calibri" pitchFamily="34" charset="0"/>
                <a:cs typeface="Calibri" pitchFamily="34" charset="0"/>
              </a:defRPr>
            </a:lvl4pPr>
            <a:lvl5pPr marL="2057400" indent="-228600" algn="l" rtl="0" eaLnBrk="0" fontAlgn="base" hangingPunct="0">
              <a:spcBef>
                <a:spcPct val="20000"/>
              </a:spcBef>
              <a:spcAft>
                <a:spcPct val="0"/>
              </a:spcAft>
              <a:buChar char="»"/>
              <a:defRPr sz="2000">
                <a:solidFill>
                  <a:schemeClr val="tx1"/>
                </a:solidFill>
                <a:latin typeface="Calibri" pitchFamily="34" charset="0"/>
                <a:cs typeface="Calibri" pitchFamily="34" charset="0"/>
              </a:defRPr>
            </a:lvl5pPr>
            <a:lvl6pPr marL="2514600" indent="-228600" algn="l" rtl="0" fontAlgn="base">
              <a:spcBef>
                <a:spcPct val="20000"/>
              </a:spcBef>
              <a:spcAft>
                <a:spcPct val="0"/>
              </a:spcAft>
              <a:buChar char="»"/>
              <a:defRPr>
                <a:solidFill>
                  <a:schemeClr val="tx1"/>
                </a:solidFill>
                <a:latin typeface="Arial" charset="0"/>
                <a:cs typeface="+mn-cs"/>
              </a:defRPr>
            </a:lvl6pPr>
            <a:lvl7pPr marL="2971800" indent="-228600" algn="l" rtl="0" fontAlgn="base">
              <a:spcBef>
                <a:spcPct val="20000"/>
              </a:spcBef>
              <a:spcAft>
                <a:spcPct val="0"/>
              </a:spcAft>
              <a:buChar char="»"/>
              <a:defRPr>
                <a:solidFill>
                  <a:schemeClr val="tx1"/>
                </a:solidFill>
                <a:latin typeface="Arial" charset="0"/>
                <a:cs typeface="+mn-cs"/>
              </a:defRPr>
            </a:lvl7pPr>
            <a:lvl8pPr marL="3429000" indent="-228600" algn="l" rtl="0" fontAlgn="base">
              <a:spcBef>
                <a:spcPct val="20000"/>
              </a:spcBef>
              <a:spcAft>
                <a:spcPct val="0"/>
              </a:spcAft>
              <a:buChar char="»"/>
              <a:defRPr>
                <a:solidFill>
                  <a:schemeClr val="tx1"/>
                </a:solidFill>
                <a:latin typeface="Arial" charset="0"/>
                <a:cs typeface="+mn-cs"/>
              </a:defRPr>
            </a:lvl8pPr>
            <a:lvl9pPr marL="3886200" indent="-228600" algn="l" rtl="0" fontAlgn="base">
              <a:spcBef>
                <a:spcPct val="20000"/>
              </a:spcBef>
              <a:spcAft>
                <a:spcPct val="0"/>
              </a:spcAft>
              <a:buChar char="»"/>
              <a:defRPr>
                <a:solidFill>
                  <a:schemeClr val="tx1"/>
                </a:solidFill>
                <a:latin typeface="Arial" charset="0"/>
                <a:cs typeface="+mn-cs"/>
              </a:defRPr>
            </a:lvl9pPr>
          </a:lstStyle>
          <a:p>
            <a:pPr>
              <a:defRPr/>
            </a:pPr>
            <a:endParaRPr lang="en-US" sz="1600" kern="0" dirty="0"/>
          </a:p>
          <a:p>
            <a:pPr>
              <a:defRPr/>
            </a:pPr>
            <a:endParaRPr lang="en-US" sz="1600" kern="0" dirty="0"/>
          </a:p>
          <a:p>
            <a:pPr>
              <a:defRPr/>
            </a:pPr>
            <a:r>
              <a:rPr lang="en-US" sz="1600" b="1" kern="0" dirty="0"/>
              <a:t>Lars M. Blank</a:t>
            </a:r>
            <a:endParaRPr lang="en-US" sz="1600" kern="0" dirty="0"/>
          </a:p>
          <a:p>
            <a:pPr>
              <a:defRPr/>
            </a:pPr>
            <a:endParaRPr lang="en-US" sz="1600" kern="0" dirty="0"/>
          </a:p>
          <a:p>
            <a:pPr>
              <a:defRPr/>
            </a:pPr>
            <a:endParaRPr lang="en-US" sz="1600" kern="0" dirty="0"/>
          </a:p>
          <a:p>
            <a:pPr>
              <a:defRPr/>
            </a:pPr>
            <a:endParaRPr lang="en-US" sz="1600" kern="0" dirty="0"/>
          </a:p>
        </p:txBody>
      </p:sp>
      <p:pic>
        <p:nvPicPr>
          <p:cNvPr id="5124" name="Picture 2" descr="Z:\Photos\iAMB.jpg">
            <a:extLst>
              <a:ext uri="{FF2B5EF4-FFF2-40B4-BE49-F238E27FC236}">
                <a16:creationId xmlns:a16="http://schemas.microsoft.com/office/drawing/2014/main" id="{2493FC51-E1C2-4685-A2A6-DC96C28ED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300" y="3886200"/>
            <a:ext cx="26924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liennummernplatzhalter 3">
            <a:extLst>
              <a:ext uri="{FF2B5EF4-FFF2-40B4-BE49-F238E27FC236}">
                <a16:creationId xmlns:a16="http://schemas.microsoft.com/office/drawing/2014/main" id="{64033077-2053-40C4-8E66-EBFCE6920A66}"/>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2DC56A8E-CFB4-4E92-B500-CD3EAD006EA7}" type="slidenum">
              <a:rPr lang="de-CH" altLang="de-DE" sz="1400">
                <a:latin typeface="Times" panose="02020603050405020304" pitchFamily="18" charset="0"/>
              </a:rPr>
              <a:pPr>
                <a:spcBef>
                  <a:spcPct val="0"/>
                </a:spcBef>
                <a:buClrTx/>
                <a:buFontTx/>
                <a:buNone/>
              </a:pPr>
              <a:t>10</a:t>
            </a:fld>
            <a:endParaRPr lang="de-CH" altLang="de-DE" sz="1400">
              <a:latin typeface="Times" panose="02020603050405020304" pitchFamily="18" charset="0"/>
            </a:endParaRPr>
          </a:p>
        </p:txBody>
      </p:sp>
      <p:sp>
        <p:nvSpPr>
          <p:cNvPr id="11267" name="Rectangle 2">
            <a:extLst>
              <a:ext uri="{FF2B5EF4-FFF2-40B4-BE49-F238E27FC236}">
                <a16:creationId xmlns:a16="http://schemas.microsoft.com/office/drawing/2014/main" id="{7CFBFDC3-2F2C-488C-9EAF-D875C0387896}"/>
              </a:ext>
            </a:extLst>
          </p:cNvPr>
          <p:cNvSpPr>
            <a:spLocks noGrp="1" noChangeArrowheads="1"/>
          </p:cNvSpPr>
          <p:nvPr>
            <p:ph type="title"/>
          </p:nvPr>
        </p:nvSpPr>
        <p:spPr>
          <a:xfrm>
            <a:off x="273050" y="336550"/>
            <a:ext cx="6408738" cy="576263"/>
          </a:xfrm>
        </p:spPr>
        <p:txBody>
          <a:bodyPr/>
          <a:lstStyle/>
          <a:p>
            <a:pPr eaLnBrk="1" hangingPunct="1">
              <a:defRPr/>
            </a:pPr>
            <a:r>
              <a:rPr lang="de-DE" sz="2800" b="1" kern="1200" dirty="0">
                <a:solidFill>
                  <a:srgbClr val="00549F"/>
                </a:solidFill>
              </a:rPr>
              <a:t>Average </a:t>
            </a:r>
            <a:r>
              <a:rPr lang="de-DE" sz="2800" b="1" kern="1200" dirty="0" err="1">
                <a:solidFill>
                  <a:srgbClr val="00549F"/>
                </a:solidFill>
              </a:rPr>
              <a:t>Biomass</a:t>
            </a:r>
            <a:r>
              <a:rPr lang="de-DE" sz="2800" b="1" kern="1200" dirty="0">
                <a:solidFill>
                  <a:srgbClr val="00549F"/>
                </a:solidFill>
              </a:rPr>
              <a:t> </a:t>
            </a:r>
            <a:r>
              <a:rPr lang="de-DE" sz="2800" b="1" kern="1200" dirty="0" err="1">
                <a:solidFill>
                  <a:srgbClr val="00549F"/>
                </a:solidFill>
              </a:rPr>
              <a:t>Composition</a:t>
            </a:r>
            <a:endParaRPr lang="en-US" sz="2800" b="1" kern="1200" dirty="0">
              <a:solidFill>
                <a:srgbClr val="00549F"/>
              </a:solidFill>
            </a:endParaRPr>
          </a:p>
        </p:txBody>
      </p:sp>
      <p:sp>
        <p:nvSpPr>
          <p:cNvPr id="19460" name="Rectangle 3">
            <a:extLst>
              <a:ext uri="{FF2B5EF4-FFF2-40B4-BE49-F238E27FC236}">
                <a16:creationId xmlns:a16="http://schemas.microsoft.com/office/drawing/2014/main" id="{5297E667-A1B7-4AC6-A27C-69D2BF87450D}"/>
              </a:ext>
            </a:extLst>
          </p:cNvPr>
          <p:cNvSpPr>
            <a:spLocks noGrp="1" noChangeArrowheads="1"/>
          </p:cNvSpPr>
          <p:nvPr>
            <p:ph type="body" idx="1"/>
          </p:nvPr>
        </p:nvSpPr>
        <p:spPr/>
        <p:txBody>
          <a:bodyPr/>
          <a:lstStyle/>
          <a:p>
            <a:pPr marL="0" indent="176213" eaLnBrk="1" hangingPunct="1"/>
            <a:endParaRPr lang="de-DE" altLang="de-DE"/>
          </a:p>
        </p:txBody>
      </p:sp>
      <p:pic>
        <p:nvPicPr>
          <p:cNvPr id="19461" name="Picture 4">
            <a:extLst>
              <a:ext uri="{FF2B5EF4-FFF2-40B4-BE49-F238E27FC236}">
                <a16:creationId xmlns:a16="http://schemas.microsoft.com/office/drawing/2014/main" id="{351C9314-CC9C-45FC-A90F-AE02BB71A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921" r="5161" b="-11258"/>
          <a:stretch>
            <a:fillRect/>
          </a:stretch>
        </p:blipFill>
        <p:spPr bwMode="auto">
          <a:xfrm>
            <a:off x="1036638" y="1255713"/>
            <a:ext cx="7170737"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hteck 5">
            <a:extLst>
              <a:ext uri="{FF2B5EF4-FFF2-40B4-BE49-F238E27FC236}">
                <a16:creationId xmlns:a16="http://schemas.microsoft.com/office/drawing/2014/main" id="{C7D1ECDE-7F70-4804-86E3-E0B46FC23B67}"/>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liennummernplatzhalter 4">
            <a:extLst>
              <a:ext uri="{FF2B5EF4-FFF2-40B4-BE49-F238E27FC236}">
                <a16:creationId xmlns:a16="http://schemas.microsoft.com/office/drawing/2014/main" id="{93B48470-2091-4BA3-A7DA-22D2F5D26434}"/>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FEA508D4-A1A0-44A5-8F69-CCA26B07DDEB}" type="slidenum">
              <a:rPr lang="de-CH" altLang="de-DE" sz="1400">
                <a:latin typeface="Times" panose="02020603050405020304" pitchFamily="18" charset="0"/>
              </a:rPr>
              <a:pPr>
                <a:spcBef>
                  <a:spcPct val="0"/>
                </a:spcBef>
                <a:buClrTx/>
                <a:buFontTx/>
                <a:buNone/>
              </a:pPr>
              <a:t>11</a:t>
            </a:fld>
            <a:endParaRPr lang="de-CH" altLang="de-DE" sz="1400">
              <a:latin typeface="Times" panose="02020603050405020304" pitchFamily="18" charset="0"/>
            </a:endParaRPr>
          </a:p>
        </p:txBody>
      </p:sp>
      <p:sp>
        <p:nvSpPr>
          <p:cNvPr id="12291" name="Rectangle 2">
            <a:extLst>
              <a:ext uri="{FF2B5EF4-FFF2-40B4-BE49-F238E27FC236}">
                <a16:creationId xmlns:a16="http://schemas.microsoft.com/office/drawing/2014/main" id="{30EC7B9C-A684-4746-BCD6-7B9DAF95C8AD}"/>
              </a:ext>
            </a:extLst>
          </p:cNvPr>
          <p:cNvSpPr>
            <a:spLocks noGrp="1" noChangeArrowheads="1"/>
          </p:cNvSpPr>
          <p:nvPr>
            <p:ph type="title"/>
          </p:nvPr>
        </p:nvSpPr>
        <p:spPr>
          <a:xfrm>
            <a:off x="285750" y="200025"/>
            <a:ext cx="6408738" cy="576263"/>
          </a:xfrm>
        </p:spPr>
        <p:txBody>
          <a:bodyPr/>
          <a:lstStyle/>
          <a:p>
            <a:pPr eaLnBrk="1" hangingPunct="1">
              <a:defRPr/>
            </a:pPr>
            <a:r>
              <a:rPr lang="de-DE" sz="2800" b="1" kern="1200" dirty="0">
                <a:solidFill>
                  <a:srgbClr val="00549F"/>
                </a:solidFill>
              </a:rPr>
              <a:t>Metabolic Networks: Definition</a:t>
            </a:r>
            <a:endParaRPr lang="en-US" sz="2800" b="1" kern="1200" dirty="0">
              <a:solidFill>
                <a:srgbClr val="00549F"/>
              </a:solidFill>
            </a:endParaRPr>
          </a:p>
        </p:txBody>
      </p:sp>
      <p:sp>
        <p:nvSpPr>
          <p:cNvPr id="20484" name="Rectangle 3">
            <a:extLst>
              <a:ext uri="{FF2B5EF4-FFF2-40B4-BE49-F238E27FC236}">
                <a16:creationId xmlns:a16="http://schemas.microsoft.com/office/drawing/2014/main" id="{4F48F2AF-EC28-4F32-9952-40EB27251033}"/>
              </a:ext>
            </a:extLst>
          </p:cNvPr>
          <p:cNvSpPr>
            <a:spLocks noGrp="1" noChangeArrowheads="1"/>
          </p:cNvSpPr>
          <p:nvPr>
            <p:ph type="body" sz="half" idx="1"/>
          </p:nvPr>
        </p:nvSpPr>
        <p:spPr>
          <a:xfrm>
            <a:off x="1439863" y="2552700"/>
            <a:ext cx="2876550" cy="2095500"/>
          </a:xfrm>
        </p:spPr>
        <p:txBody>
          <a:bodyPr/>
          <a:lstStyle/>
          <a:p>
            <a:pPr marL="0" indent="176213" eaLnBrk="1" hangingPunct="1">
              <a:lnSpc>
                <a:spcPct val="120000"/>
              </a:lnSpc>
            </a:pPr>
            <a:r>
              <a:rPr lang="en-US" altLang="de-DE" sz="1800"/>
              <a:t>System definition: internal vs. external metabolites</a:t>
            </a:r>
          </a:p>
          <a:p>
            <a:pPr marL="0" indent="176213" eaLnBrk="1" hangingPunct="1">
              <a:lnSpc>
                <a:spcPct val="120000"/>
              </a:lnSpc>
            </a:pPr>
            <a:r>
              <a:rPr lang="de-DE" altLang="de-DE" sz="1800"/>
              <a:t>Reaction stoichiometry: ratios of substrates / products</a:t>
            </a:r>
          </a:p>
          <a:p>
            <a:pPr marL="0" indent="176213" eaLnBrk="1" hangingPunct="1">
              <a:lnSpc>
                <a:spcPct val="120000"/>
              </a:lnSpc>
            </a:pPr>
            <a:r>
              <a:rPr lang="de-DE" altLang="de-DE" sz="1800"/>
              <a:t>Reaction directionality: reversible / irreversible</a:t>
            </a:r>
          </a:p>
          <a:p>
            <a:pPr marL="0" indent="176213" eaLnBrk="1" hangingPunct="1">
              <a:lnSpc>
                <a:spcPct val="120000"/>
              </a:lnSpc>
            </a:pPr>
            <a:r>
              <a:rPr lang="de-DE" altLang="de-DE" sz="1800"/>
              <a:t>Metabolic fluxes: rates of metabolic reactions</a:t>
            </a:r>
            <a:endParaRPr lang="en-US" altLang="de-DE" sz="1800"/>
          </a:p>
          <a:p>
            <a:pPr marL="0" indent="176213" eaLnBrk="1" hangingPunct="1">
              <a:lnSpc>
                <a:spcPct val="120000"/>
              </a:lnSpc>
            </a:pPr>
            <a:endParaRPr lang="en-US" altLang="de-DE" sz="1800"/>
          </a:p>
        </p:txBody>
      </p:sp>
      <p:graphicFrame>
        <p:nvGraphicFramePr>
          <p:cNvPr id="20485" name="Object 4">
            <a:extLst>
              <a:ext uri="{FF2B5EF4-FFF2-40B4-BE49-F238E27FC236}">
                <a16:creationId xmlns:a16="http://schemas.microsoft.com/office/drawing/2014/main" id="{2670C86A-1E70-4DE2-B818-B6673FC810DB}"/>
              </a:ext>
            </a:extLst>
          </p:cNvPr>
          <p:cNvGraphicFramePr>
            <a:graphicFrameLocks noChangeAspect="1"/>
          </p:cNvGraphicFramePr>
          <p:nvPr>
            <p:ph sz="half" idx="2"/>
          </p:nvPr>
        </p:nvGraphicFramePr>
        <p:xfrm>
          <a:off x="4492625" y="2451100"/>
          <a:ext cx="2943225" cy="1893888"/>
        </p:xfrm>
        <a:graphic>
          <a:graphicData uri="http://schemas.openxmlformats.org/presentationml/2006/ole">
            <mc:AlternateContent xmlns:mc="http://schemas.openxmlformats.org/markup-compatibility/2006">
              <mc:Choice xmlns:v="urn:schemas-microsoft-com:vml" Requires="v">
                <p:oleObj spid="_x0000_s20487" name="Photo Editor Photo" r:id="rId3" imgW="5885714" imgH="4619048" progId="MSPhotoEd.3">
                  <p:embed/>
                </p:oleObj>
              </mc:Choice>
              <mc:Fallback>
                <p:oleObj name="Photo Editor Photo" r:id="rId3" imgW="5885714" imgH="4619048"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625" y="2451100"/>
                        <a:ext cx="2943225" cy="189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6" name="Rechteck 5">
            <a:extLst>
              <a:ext uri="{FF2B5EF4-FFF2-40B4-BE49-F238E27FC236}">
                <a16:creationId xmlns:a16="http://schemas.microsoft.com/office/drawing/2014/main" id="{154E5F57-0AA7-449E-B98C-92BB31D9E162}"/>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liennummernplatzhalter 4">
            <a:extLst>
              <a:ext uri="{FF2B5EF4-FFF2-40B4-BE49-F238E27FC236}">
                <a16:creationId xmlns:a16="http://schemas.microsoft.com/office/drawing/2014/main" id="{546374DD-5FFA-486C-A3A8-0171A53565E4}"/>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AA153E00-ABB8-4C6D-8F29-2E300657B1C9}" type="slidenum">
              <a:rPr lang="de-CH" altLang="de-DE" sz="1400">
                <a:latin typeface="Times" panose="02020603050405020304" pitchFamily="18" charset="0"/>
              </a:rPr>
              <a:pPr>
                <a:spcBef>
                  <a:spcPct val="0"/>
                </a:spcBef>
                <a:buClrTx/>
                <a:buFontTx/>
                <a:buNone/>
              </a:pPr>
              <a:t>12</a:t>
            </a:fld>
            <a:endParaRPr lang="de-CH" altLang="de-DE" sz="1400">
              <a:latin typeface="Times" panose="02020603050405020304" pitchFamily="18" charset="0"/>
            </a:endParaRPr>
          </a:p>
        </p:txBody>
      </p:sp>
      <p:sp>
        <p:nvSpPr>
          <p:cNvPr id="13315" name="Rectangle 2">
            <a:extLst>
              <a:ext uri="{FF2B5EF4-FFF2-40B4-BE49-F238E27FC236}">
                <a16:creationId xmlns:a16="http://schemas.microsoft.com/office/drawing/2014/main" id="{ACF073E2-C50A-4A0B-A85B-3AE8BE4F3E57}"/>
              </a:ext>
            </a:extLst>
          </p:cNvPr>
          <p:cNvSpPr>
            <a:spLocks noGrp="1" noChangeArrowheads="1"/>
          </p:cNvSpPr>
          <p:nvPr>
            <p:ph type="title"/>
          </p:nvPr>
        </p:nvSpPr>
        <p:spPr>
          <a:xfrm>
            <a:off x="157163" y="349250"/>
            <a:ext cx="6408737" cy="576263"/>
          </a:xfrm>
        </p:spPr>
        <p:txBody>
          <a:bodyPr/>
          <a:lstStyle/>
          <a:p>
            <a:pPr eaLnBrk="1" hangingPunct="1">
              <a:defRPr/>
            </a:pPr>
            <a:r>
              <a:rPr lang="de-DE" sz="2800" b="1" kern="1200" dirty="0">
                <a:solidFill>
                  <a:srgbClr val="00549F"/>
                </a:solidFill>
              </a:rPr>
              <a:t>Metabolic Networks: Definition</a:t>
            </a:r>
            <a:endParaRPr lang="en-US" sz="2800" b="1" kern="1200" dirty="0">
              <a:solidFill>
                <a:srgbClr val="00549F"/>
              </a:solidFill>
            </a:endParaRPr>
          </a:p>
        </p:txBody>
      </p:sp>
      <p:sp>
        <p:nvSpPr>
          <p:cNvPr id="21508" name="Rectangle 3">
            <a:extLst>
              <a:ext uri="{FF2B5EF4-FFF2-40B4-BE49-F238E27FC236}">
                <a16:creationId xmlns:a16="http://schemas.microsoft.com/office/drawing/2014/main" id="{0443A44A-7CCD-4536-86CE-0BBAC1DAAD90}"/>
              </a:ext>
            </a:extLst>
          </p:cNvPr>
          <p:cNvSpPr>
            <a:spLocks noGrp="1" noChangeArrowheads="1"/>
          </p:cNvSpPr>
          <p:nvPr>
            <p:ph type="body" sz="half" idx="1"/>
          </p:nvPr>
        </p:nvSpPr>
        <p:spPr/>
        <p:txBody>
          <a:bodyPr/>
          <a:lstStyle/>
          <a:p>
            <a:pPr marL="0" indent="176213" eaLnBrk="1" hangingPunct="1"/>
            <a:r>
              <a:rPr lang="en-US" altLang="de-DE" sz="1800"/>
              <a:t>Number of (internal) metabolites:  n = 6</a:t>
            </a:r>
          </a:p>
          <a:p>
            <a:pPr marL="0" indent="176213" eaLnBrk="1" hangingPunct="1"/>
            <a:r>
              <a:rPr lang="de-DE" altLang="de-DE" sz="1800"/>
              <a:t>Number of metabolic reactions: q = 10</a:t>
            </a:r>
          </a:p>
          <a:p>
            <a:pPr marL="0" indent="176213" eaLnBrk="1" hangingPunct="1"/>
            <a:r>
              <a:rPr lang="de-DE" altLang="de-DE" sz="1800"/>
              <a:t>Sets of reversible and irreversible reactions</a:t>
            </a:r>
            <a:endParaRPr lang="en-US" altLang="de-DE" sz="1800"/>
          </a:p>
        </p:txBody>
      </p:sp>
      <p:graphicFrame>
        <p:nvGraphicFramePr>
          <p:cNvPr id="21509" name="Object 4">
            <a:extLst>
              <a:ext uri="{FF2B5EF4-FFF2-40B4-BE49-F238E27FC236}">
                <a16:creationId xmlns:a16="http://schemas.microsoft.com/office/drawing/2014/main" id="{7A766BDA-7DC4-46EC-A631-310EA02EDB90}"/>
              </a:ext>
            </a:extLst>
          </p:cNvPr>
          <p:cNvGraphicFramePr>
            <a:graphicFrameLocks noGrp="1" noChangeAspect="1"/>
          </p:cNvGraphicFramePr>
          <p:nvPr>
            <p:ph sz="half" idx="2"/>
          </p:nvPr>
        </p:nvGraphicFramePr>
        <p:xfrm>
          <a:off x="4379913" y="2497138"/>
          <a:ext cx="3213100" cy="2066925"/>
        </p:xfrm>
        <a:graphic>
          <a:graphicData uri="http://schemas.openxmlformats.org/presentationml/2006/ole">
            <mc:AlternateContent xmlns:mc="http://schemas.openxmlformats.org/markup-compatibility/2006">
              <mc:Choice xmlns:v="urn:schemas-microsoft-com:vml" Requires="v">
                <p:oleObj spid="_x0000_s21511" name="Photo Editor Photo" r:id="rId3" imgW="5885714" imgH="4619048" progId="MSPhotoEd.3">
                  <p:embed/>
                </p:oleObj>
              </mc:Choice>
              <mc:Fallback>
                <p:oleObj name="Photo Editor Photo" r:id="rId3" imgW="5885714" imgH="4619048" progId="MSPhotoEd.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913" y="2497138"/>
                        <a:ext cx="3213100"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0" name="Rechteck 5">
            <a:extLst>
              <a:ext uri="{FF2B5EF4-FFF2-40B4-BE49-F238E27FC236}">
                <a16:creationId xmlns:a16="http://schemas.microsoft.com/office/drawing/2014/main" id="{EF747E18-1654-4B64-A0F1-D5609610B122}"/>
              </a:ext>
            </a:extLst>
          </p:cNvPr>
          <p:cNvSpPr>
            <a:spLocks noChangeArrowheads="1"/>
          </p:cNvSpPr>
          <p:nvPr/>
        </p:nvSpPr>
        <p:spPr bwMode="auto">
          <a:xfrm>
            <a:off x="5762625" y="12700"/>
            <a:ext cx="3381375"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liennummernplatzhalter 1">
            <a:extLst>
              <a:ext uri="{FF2B5EF4-FFF2-40B4-BE49-F238E27FC236}">
                <a16:creationId xmlns:a16="http://schemas.microsoft.com/office/drawing/2014/main" id="{A5ED0D4A-4FB6-4238-9D7D-6739867B05FB}"/>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8FBE041E-DAA8-442C-8666-945B242BA66C}" type="slidenum">
              <a:rPr lang="de-CH" altLang="de-DE" sz="1400">
                <a:latin typeface="Times" panose="02020603050405020304" pitchFamily="18" charset="0"/>
              </a:rPr>
              <a:pPr>
                <a:spcBef>
                  <a:spcPct val="0"/>
                </a:spcBef>
                <a:buClrTx/>
                <a:buFontTx/>
                <a:buNone/>
              </a:pPr>
              <a:t>13</a:t>
            </a:fld>
            <a:endParaRPr lang="de-CH" altLang="de-DE" sz="1400">
              <a:latin typeface="Times" panose="02020603050405020304" pitchFamily="18" charset="0"/>
            </a:endParaRPr>
          </a:p>
        </p:txBody>
      </p:sp>
      <p:sp>
        <p:nvSpPr>
          <p:cNvPr id="22531" name="AutoShape 3">
            <a:extLst>
              <a:ext uri="{FF2B5EF4-FFF2-40B4-BE49-F238E27FC236}">
                <a16:creationId xmlns:a16="http://schemas.microsoft.com/office/drawing/2014/main" id="{589D1304-4A0E-40C3-856F-A01E20A24FD8}"/>
              </a:ext>
            </a:extLst>
          </p:cNvPr>
          <p:cNvSpPr>
            <a:spLocks noChangeArrowheads="1"/>
          </p:cNvSpPr>
          <p:nvPr/>
        </p:nvSpPr>
        <p:spPr bwMode="auto">
          <a:xfrm>
            <a:off x="1447800" y="1447800"/>
            <a:ext cx="5867400" cy="4572000"/>
          </a:xfrm>
          <a:prstGeom prst="roundRect">
            <a:avLst>
              <a:gd name="adj" fmla="val 16667"/>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grpSp>
        <p:nvGrpSpPr>
          <p:cNvPr id="22532" name="Group 8">
            <a:extLst>
              <a:ext uri="{FF2B5EF4-FFF2-40B4-BE49-F238E27FC236}">
                <a16:creationId xmlns:a16="http://schemas.microsoft.com/office/drawing/2014/main" id="{B6FBF150-16CA-43D4-BAFF-7F7014296ADF}"/>
              </a:ext>
            </a:extLst>
          </p:cNvPr>
          <p:cNvGrpSpPr>
            <a:grpSpLocks/>
          </p:cNvGrpSpPr>
          <p:nvPr/>
        </p:nvGrpSpPr>
        <p:grpSpPr bwMode="auto">
          <a:xfrm>
            <a:off x="6248400" y="3200400"/>
            <a:ext cx="2895600" cy="2286000"/>
            <a:chOff x="3936" y="2016"/>
            <a:chExt cx="1824" cy="1440"/>
          </a:xfrm>
        </p:grpSpPr>
        <p:sp>
          <p:nvSpPr>
            <p:cNvPr id="22719" name="Line 9">
              <a:extLst>
                <a:ext uri="{FF2B5EF4-FFF2-40B4-BE49-F238E27FC236}">
                  <a16:creationId xmlns:a16="http://schemas.microsoft.com/office/drawing/2014/main" id="{0407F748-B05B-4E72-9374-E30D5FB2248F}"/>
                </a:ext>
              </a:extLst>
            </p:cNvPr>
            <p:cNvSpPr>
              <a:spLocks noChangeShapeType="1"/>
            </p:cNvSpPr>
            <p:nvPr/>
          </p:nvSpPr>
          <p:spPr bwMode="auto">
            <a:xfrm>
              <a:off x="3984" y="2352"/>
              <a:ext cx="1152" cy="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20" name="Line 10">
              <a:extLst>
                <a:ext uri="{FF2B5EF4-FFF2-40B4-BE49-F238E27FC236}">
                  <a16:creationId xmlns:a16="http://schemas.microsoft.com/office/drawing/2014/main" id="{111F4712-3142-4DFF-8060-397558920068}"/>
                </a:ext>
              </a:extLst>
            </p:cNvPr>
            <p:cNvSpPr>
              <a:spLocks noChangeShapeType="1"/>
            </p:cNvSpPr>
            <p:nvPr/>
          </p:nvSpPr>
          <p:spPr bwMode="auto">
            <a:xfrm>
              <a:off x="3936" y="3168"/>
              <a:ext cx="1200" cy="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2721" name="Group 11">
              <a:extLst>
                <a:ext uri="{FF2B5EF4-FFF2-40B4-BE49-F238E27FC236}">
                  <a16:creationId xmlns:a16="http://schemas.microsoft.com/office/drawing/2014/main" id="{13EB0C9F-672F-4B1A-82A9-8522069A8F17}"/>
                </a:ext>
              </a:extLst>
            </p:cNvPr>
            <p:cNvGrpSpPr>
              <a:grpSpLocks/>
            </p:cNvGrpSpPr>
            <p:nvPr/>
          </p:nvGrpSpPr>
          <p:grpSpPr bwMode="auto">
            <a:xfrm>
              <a:off x="4704" y="2016"/>
              <a:ext cx="1056" cy="1440"/>
              <a:chOff x="4704" y="2016"/>
              <a:chExt cx="1056" cy="1440"/>
            </a:xfrm>
          </p:grpSpPr>
          <p:sp>
            <p:nvSpPr>
              <p:cNvPr id="22722" name="Text Box 12">
                <a:extLst>
                  <a:ext uri="{FF2B5EF4-FFF2-40B4-BE49-F238E27FC236}">
                    <a16:creationId xmlns:a16="http://schemas.microsoft.com/office/drawing/2014/main" id="{73266F31-044D-4E9A-9003-463B991C54AC}"/>
                  </a:ext>
                </a:extLst>
              </p:cNvPr>
              <p:cNvSpPr txBox="1">
                <a:spLocks noChangeArrowheads="1"/>
              </p:cNvSpPr>
              <p:nvPr/>
            </p:nvSpPr>
            <p:spPr bwMode="auto">
              <a:xfrm>
                <a:off x="5088" y="2208"/>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CO</a:t>
                </a:r>
                <a:r>
                  <a:rPr lang="de-CH" altLang="de-DE" sz="2400" baseline="-25000">
                    <a:latin typeface="Times New Roman" panose="02020603050405020304" pitchFamily="18" charset="0"/>
                  </a:rPr>
                  <a:t>2</a:t>
                </a:r>
                <a:r>
                  <a:rPr lang="de-CH" altLang="de-DE" sz="2400" baseline="30000">
                    <a:latin typeface="Times New Roman" panose="02020603050405020304" pitchFamily="18" charset="0"/>
                  </a:rPr>
                  <a:t>xt</a:t>
                </a:r>
                <a:endParaRPr lang="en-US" altLang="de-DE" sz="2400" baseline="30000">
                  <a:latin typeface="Times New Roman" panose="02020603050405020304" pitchFamily="18" charset="0"/>
                </a:endParaRPr>
              </a:p>
            </p:txBody>
          </p:sp>
          <p:sp>
            <p:nvSpPr>
              <p:cNvPr id="22723" name="Text Box 13">
                <a:extLst>
                  <a:ext uri="{FF2B5EF4-FFF2-40B4-BE49-F238E27FC236}">
                    <a16:creationId xmlns:a16="http://schemas.microsoft.com/office/drawing/2014/main" id="{6B2C9A84-935C-49B4-8E85-070568B57B56}"/>
                  </a:ext>
                </a:extLst>
              </p:cNvPr>
              <p:cNvSpPr txBox="1">
                <a:spLocks noChangeArrowheads="1"/>
              </p:cNvSpPr>
              <p:nvPr/>
            </p:nvSpPr>
            <p:spPr bwMode="auto">
              <a:xfrm>
                <a:off x="5088" y="302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Ac</a:t>
                </a:r>
                <a:r>
                  <a:rPr lang="de-CH" altLang="de-DE" sz="2400" baseline="30000">
                    <a:latin typeface="Times New Roman" panose="02020603050405020304" pitchFamily="18" charset="0"/>
                  </a:rPr>
                  <a:t>xt</a:t>
                </a:r>
                <a:endParaRPr lang="en-US" altLang="de-DE" sz="2400" baseline="30000">
                  <a:latin typeface="Times New Roman" panose="02020603050405020304" pitchFamily="18" charset="0"/>
                </a:endParaRPr>
              </a:p>
            </p:txBody>
          </p:sp>
          <p:sp>
            <p:nvSpPr>
              <p:cNvPr id="22724" name="Text Box 14">
                <a:extLst>
                  <a:ext uri="{FF2B5EF4-FFF2-40B4-BE49-F238E27FC236}">
                    <a16:creationId xmlns:a16="http://schemas.microsoft.com/office/drawing/2014/main" id="{9F1F5287-A85C-4921-A413-B0981B826A11}"/>
                  </a:ext>
                </a:extLst>
              </p:cNvPr>
              <p:cNvSpPr txBox="1">
                <a:spLocks noChangeArrowheads="1"/>
              </p:cNvSpPr>
              <p:nvPr/>
            </p:nvSpPr>
            <p:spPr bwMode="auto">
              <a:xfrm>
                <a:off x="4704" y="201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sp>
            <p:nvSpPr>
              <p:cNvPr id="22725" name="Text Box 15">
                <a:extLst>
                  <a:ext uri="{FF2B5EF4-FFF2-40B4-BE49-F238E27FC236}">
                    <a16:creationId xmlns:a16="http://schemas.microsoft.com/office/drawing/2014/main" id="{0146CD14-51EF-47A4-9F2D-CD9ABEF907E9}"/>
                  </a:ext>
                </a:extLst>
              </p:cNvPr>
              <p:cNvSpPr txBox="1">
                <a:spLocks noChangeArrowheads="1"/>
              </p:cNvSpPr>
              <p:nvPr/>
            </p:nvSpPr>
            <p:spPr bwMode="auto">
              <a:xfrm>
                <a:off x="4704" y="316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4</a:t>
                </a:r>
                <a:endParaRPr lang="en-US" altLang="de-DE" sz="2400" i="1">
                  <a:latin typeface="Times New Roman" panose="02020603050405020304" pitchFamily="18" charset="0"/>
                </a:endParaRPr>
              </a:p>
            </p:txBody>
          </p:sp>
        </p:grpSp>
      </p:grpSp>
      <p:sp>
        <p:nvSpPr>
          <p:cNvPr id="22533" name="Line 16">
            <a:extLst>
              <a:ext uri="{FF2B5EF4-FFF2-40B4-BE49-F238E27FC236}">
                <a16:creationId xmlns:a16="http://schemas.microsoft.com/office/drawing/2014/main" id="{73B4C653-DA40-4437-89F6-28A6F0621F0E}"/>
              </a:ext>
            </a:extLst>
          </p:cNvPr>
          <p:cNvSpPr>
            <a:spLocks noChangeShapeType="1"/>
          </p:cNvSpPr>
          <p:nvPr/>
        </p:nvSpPr>
        <p:spPr bwMode="auto">
          <a:xfrm>
            <a:off x="3352800" y="5943600"/>
            <a:ext cx="0" cy="53340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4" name="Text Box 17">
            <a:extLst>
              <a:ext uri="{FF2B5EF4-FFF2-40B4-BE49-F238E27FC236}">
                <a16:creationId xmlns:a16="http://schemas.microsoft.com/office/drawing/2014/main" id="{0FD0D386-EB40-4A8D-856A-906AF2907E42}"/>
              </a:ext>
            </a:extLst>
          </p:cNvPr>
          <p:cNvSpPr txBox="1">
            <a:spLocks noChangeArrowheads="1"/>
          </p:cNvSpPr>
          <p:nvPr/>
        </p:nvSpPr>
        <p:spPr bwMode="auto">
          <a:xfrm>
            <a:off x="2971800" y="6400800"/>
            <a:ext cx="9144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  X</a:t>
            </a:r>
            <a:r>
              <a:rPr lang="de-CH" altLang="de-DE" sz="2400" baseline="30000">
                <a:latin typeface="Times New Roman" panose="02020603050405020304" pitchFamily="18" charset="0"/>
              </a:rPr>
              <a:t>xt</a:t>
            </a:r>
            <a:endParaRPr lang="en-US" altLang="de-DE" sz="2400">
              <a:latin typeface="Times New Roman" panose="02020603050405020304" pitchFamily="18" charset="0"/>
            </a:endParaRPr>
          </a:p>
        </p:txBody>
      </p:sp>
      <p:sp>
        <p:nvSpPr>
          <p:cNvPr id="22535" name="Text Box 18">
            <a:extLst>
              <a:ext uri="{FF2B5EF4-FFF2-40B4-BE49-F238E27FC236}">
                <a16:creationId xmlns:a16="http://schemas.microsoft.com/office/drawing/2014/main" id="{C6DC4DB4-8519-4077-885E-587A941539BE}"/>
              </a:ext>
            </a:extLst>
          </p:cNvPr>
          <p:cNvSpPr txBox="1">
            <a:spLocks noChangeArrowheads="1"/>
          </p:cNvSpPr>
          <p:nvPr/>
        </p:nvSpPr>
        <p:spPr bwMode="auto">
          <a:xfrm>
            <a:off x="2438400" y="59436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2</a:t>
            </a:r>
            <a:r>
              <a:rPr lang="de-CH" altLang="de-DE" sz="2400" i="1">
                <a:latin typeface="Times New Roman" panose="02020603050405020304" pitchFamily="18" charset="0"/>
              </a:rPr>
              <a:t> (</a:t>
            </a:r>
            <a:r>
              <a:rPr lang="en-US" altLang="de-DE" sz="2400" i="1">
                <a:cs typeface="Arial" panose="020B0604020202020204" pitchFamily="34" charset="0"/>
              </a:rPr>
              <a:t>µ)</a:t>
            </a:r>
          </a:p>
        </p:txBody>
      </p:sp>
      <p:grpSp>
        <p:nvGrpSpPr>
          <p:cNvPr id="1312787" name="Group 19">
            <a:extLst>
              <a:ext uri="{FF2B5EF4-FFF2-40B4-BE49-F238E27FC236}">
                <a16:creationId xmlns:a16="http://schemas.microsoft.com/office/drawing/2014/main" id="{9450B7DD-CC99-407A-8A71-4B7ACDC8B17F}"/>
              </a:ext>
            </a:extLst>
          </p:cNvPr>
          <p:cNvGrpSpPr>
            <a:grpSpLocks/>
          </p:cNvGrpSpPr>
          <p:nvPr/>
        </p:nvGrpSpPr>
        <p:grpSpPr bwMode="auto">
          <a:xfrm>
            <a:off x="2743200" y="2055813"/>
            <a:ext cx="1371600" cy="1373187"/>
            <a:chOff x="1728" y="1295"/>
            <a:chExt cx="864" cy="865"/>
          </a:xfrm>
        </p:grpSpPr>
        <p:sp>
          <p:nvSpPr>
            <p:cNvPr id="22714" name="Text Box 20">
              <a:extLst>
                <a:ext uri="{FF2B5EF4-FFF2-40B4-BE49-F238E27FC236}">
                  <a16:creationId xmlns:a16="http://schemas.microsoft.com/office/drawing/2014/main" id="{1473471C-A79E-4DFF-A686-8D0689678A1F}"/>
                </a:ext>
              </a:extLst>
            </p:cNvPr>
            <p:cNvSpPr txBox="1">
              <a:spLocks noChangeArrowheads="1"/>
            </p:cNvSpPr>
            <p:nvPr/>
          </p:nvSpPr>
          <p:spPr bwMode="auto">
            <a:xfrm>
              <a:off x="1968" y="18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22715" name="Line 21">
              <a:extLst>
                <a:ext uri="{FF2B5EF4-FFF2-40B4-BE49-F238E27FC236}">
                  <a16:creationId xmlns:a16="http://schemas.microsoft.com/office/drawing/2014/main" id="{CC4120E1-92A6-407B-90F8-E85A58961895}"/>
                </a:ext>
              </a:extLst>
            </p:cNvPr>
            <p:cNvSpPr>
              <a:spLocks noChangeShapeType="1"/>
            </p:cNvSpPr>
            <p:nvPr/>
          </p:nvSpPr>
          <p:spPr bwMode="auto">
            <a:xfrm>
              <a:off x="2112" y="1296"/>
              <a:ext cx="0" cy="57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16" name="Line 22">
              <a:extLst>
                <a:ext uri="{FF2B5EF4-FFF2-40B4-BE49-F238E27FC236}">
                  <a16:creationId xmlns:a16="http://schemas.microsoft.com/office/drawing/2014/main" id="{916B72EC-1C97-48C3-A6F4-DAAA4376E861}"/>
                </a:ext>
              </a:extLst>
            </p:cNvPr>
            <p:cNvSpPr>
              <a:spLocks noChangeShapeType="1"/>
            </p:cNvSpPr>
            <p:nvPr/>
          </p:nvSpPr>
          <p:spPr bwMode="auto">
            <a:xfrm>
              <a:off x="2056" y="1295"/>
              <a:ext cx="0" cy="57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17" name="Text Box 23">
              <a:extLst>
                <a:ext uri="{FF2B5EF4-FFF2-40B4-BE49-F238E27FC236}">
                  <a16:creationId xmlns:a16="http://schemas.microsoft.com/office/drawing/2014/main" id="{14DA23D9-BE6C-4ECD-B015-F515A5A65F59}"/>
                </a:ext>
              </a:extLst>
            </p:cNvPr>
            <p:cNvSpPr txBox="1">
              <a:spLocks noChangeArrowheads="1"/>
            </p:cNvSpPr>
            <p:nvPr/>
          </p:nvSpPr>
          <p:spPr bwMode="auto">
            <a:xfrm>
              <a:off x="1728" y="148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22718" name="Text Box 24">
              <a:extLst>
                <a:ext uri="{FF2B5EF4-FFF2-40B4-BE49-F238E27FC236}">
                  <a16:creationId xmlns:a16="http://schemas.microsoft.com/office/drawing/2014/main" id="{1B39A211-3CD5-4F73-8233-88399F6AD46E}"/>
                </a:ext>
              </a:extLst>
            </p:cNvPr>
            <p:cNvSpPr txBox="1">
              <a:spLocks noChangeArrowheads="1"/>
            </p:cNvSpPr>
            <p:nvPr/>
          </p:nvSpPr>
          <p:spPr bwMode="auto">
            <a:xfrm>
              <a:off x="2160" y="148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grpSp>
      <p:grpSp>
        <p:nvGrpSpPr>
          <p:cNvPr id="1312793" name="Group 25">
            <a:extLst>
              <a:ext uri="{FF2B5EF4-FFF2-40B4-BE49-F238E27FC236}">
                <a16:creationId xmlns:a16="http://schemas.microsoft.com/office/drawing/2014/main" id="{88A3EF94-CDCE-401B-AC0B-7D865C782363}"/>
              </a:ext>
            </a:extLst>
          </p:cNvPr>
          <p:cNvGrpSpPr>
            <a:grpSpLocks/>
          </p:cNvGrpSpPr>
          <p:nvPr/>
        </p:nvGrpSpPr>
        <p:grpSpPr bwMode="auto">
          <a:xfrm>
            <a:off x="3124200" y="2971800"/>
            <a:ext cx="914400" cy="1676400"/>
            <a:chOff x="1968" y="1872"/>
            <a:chExt cx="576" cy="1056"/>
          </a:xfrm>
        </p:grpSpPr>
        <p:sp>
          <p:nvSpPr>
            <p:cNvPr id="22710" name="Text Box 26">
              <a:extLst>
                <a:ext uri="{FF2B5EF4-FFF2-40B4-BE49-F238E27FC236}">
                  <a16:creationId xmlns:a16="http://schemas.microsoft.com/office/drawing/2014/main" id="{6D8F5C54-BF28-45E6-8CCD-682D6E77CAD2}"/>
                </a:ext>
              </a:extLst>
            </p:cNvPr>
            <p:cNvSpPr txBox="1">
              <a:spLocks noChangeArrowheads="1"/>
            </p:cNvSpPr>
            <p:nvPr/>
          </p:nvSpPr>
          <p:spPr bwMode="auto">
            <a:xfrm>
              <a:off x="2016" y="264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C</a:t>
              </a:r>
              <a:endParaRPr lang="en-US" altLang="de-DE" sz="2400">
                <a:latin typeface="Times New Roman" panose="02020603050405020304" pitchFamily="18" charset="0"/>
              </a:endParaRPr>
            </a:p>
          </p:txBody>
        </p:sp>
        <p:sp>
          <p:nvSpPr>
            <p:cNvPr id="22711" name="Text Box 27">
              <a:extLst>
                <a:ext uri="{FF2B5EF4-FFF2-40B4-BE49-F238E27FC236}">
                  <a16:creationId xmlns:a16="http://schemas.microsoft.com/office/drawing/2014/main" id="{6B9F91C6-A10A-477A-A9AA-99A64409CDC1}"/>
                </a:ext>
              </a:extLst>
            </p:cNvPr>
            <p:cNvSpPr txBox="1">
              <a:spLocks noChangeArrowheads="1"/>
            </p:cNvSpPr>
            <p:nvPr/>
          </p:nvSpPr>
          <p:spPr bwMode="auto">
            <a:xfrm>
              <a:off x="1968" y="18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22712" name="Line 28">
              <a:extLst>
                <a:ext uri="{FF2B5EF4-FFF2-40B4-BE49-F238E27FC236}">
                  <a16:creationId xmlns:a16="http://schemas.microsoft.com/office/drawing/2014/main" id="{3729FA2F-DD56-4ED6-A813-1A1C34B7ED87}"/>
                </a:ext>
              </a:extLst>
            </p:cNvPr>
            <p:cNvSpPr>
              <a:spLocks noChangeShapeType="1"/>
            </p:cNvSpPr>
            <p:nvPr/>
          </p:nvSpPr>
          <p:spPr bwMode="auto">
            <a:xfrm>
              <a:off x="2112" y="2112"/>
              <a:ext cx="0" cy="57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13" name="Text Box 29">
              <a:extLst>
                <a:ext uri="{FF2B5EF4-FFF2-40B4-BE49-F238E27FC236}">
                  <a16:creationId xmlns:a16="http://schemas.microsoft.com/office/drawing/2014/main" id="{F095B325-A07F-4550-BD59-41D784F9F637}"/>
                </a:ext>
              </a:extLst>
            </p:cNvPr>
            <p:cNvSpPr txBox="1">
              <a:spLocks noChangeArrowheads="1"/>
            </p:cNvSpPr>
            <p:nvPr/>
          </p:nvSpPr>
          <p:spPr bwMode="auto">
            <a:xfrm>
              <a:off x="2112" y="220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grpSp>
      <p:grpSp>
        <p:nvGrpSpPr>
          <p:cNvPr id="1312798" name="Group 30">
            <a:extLst>
              <a:ext uri="{FF2B5EF4-FFF2-40B4-BE49-F238E27FC236}">
                <a16:creationId xmlns:a16="http://schemas.microsoft.com/office/drawing/2014/main" id="{DE71D98B-81B8-4B34-8F44-54135299BB6D}"/>
              </a:ext>
            </a:extLst>
          </p:cNvPr>
          <p:cNvGrpSpPr>
            <a:grpSpLocks/>
          </p:cNvGrpSpPr>
          <p:nvPr/>
        </p:nvGrpSpPr>
        <p:grpSpPr bwMode="auto">
          <a:xfrm>
            <a:off x="2895600" y="1676400"/>
            <a:ext cx="3733800" cy="4267200"/>
            <a:chOff x="1824" y="1056"/>
            <a:chExt cx="2352" cy="2688"/>
          </a:xfrm>
        </p:grpSpPr>
        <p:grpSp>
          <p:nvGrpSpPr>
            <p:cNvPr id="22704" name="Group 31">
              <a:extLst>
                <a:ext uri="{FF2B5EF4-FFF2-40B4-BE49-F238E27FC236}">
                  <a16:creationId xmlns:a16="http://schemas.microsoft.com/office/drawing/2014/main" id="{4ED94C91-D042-4010-B6FC-F639F605F3E2}"/>
                </a:ext>
              </a:extLst>
            </p:cNvPr>
            <p:cNvGrpSpPr>
              <a:grpSpLocks/>
            </p:cNvGrpSpPr>
            <p:nvPr/>
          </p:nvGrpSpPr>
          <p:grpSpPr bwMode="auto">
            <a:xfrm>
              <a:off x="1824" y="1056"/>
              <a:ext cx="2352" cy="2688"/>
              <a:chOff x="1824" y="1056"/>
              <a:chExt cx="2352" cy="2688"/>
            </a:xfrm>
          </p:grpSpPr>
          <p:sp>
            <p:nvSpPr>
              <p:cNvPr id="22706" name="Text Box 32">
                <a:extLst>
                  <a:ext uri="{FF2B5EF4-FFF2-40B4-BE49-F238E27FC236}">
                    <a16:creationId xmlns:a16="http://schemas.microsoft.com/office/drawing/2014/main" id="{D01109B0-E6F2-47A3-A2B1-747F3E7A44F2}"/>
                  </a:ext>
                </a:extLst>
              </p:cNvPr>
              <p:cNvSpPr txBox="1">
                <a:spLocks noChangeArrowheads="1"/>
              </p:cNvSpPr>
              <p:nvPr/>
            </p:nvSpPr>
            <p:spPr bwMode="auto">
              <a:xfrm>
                <a:off x="1872" y="345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   </a:t>
                </a:r>
                <a:endParaRPr lang="en-US" altLang="de-DE" sz="2400">
                  <a:latin typeface="Times New Roman" panose="02020603050405020304" pitchFamily="18" charset="0"/>
                </a:endParaRPr>
              </a:p>
            </p:txBody>
          </p:sp>
          <p:sp>
            <p:nvSpPr>
              <p:cNvPr id="22707" name="Text Box 33">
                <a:extLst>
                  <a:ext uri="{FF2B5EF4-FFF2-40B4-BE49-F238E27FC236}">
                    <a16:creationId xmlns:a16="http://schemas.microsoft.com/office/drawing/2014/main" id="{211E5CE1-E4A8-418B-B5BC-687891025AD1}"/>
                  </a:ext>
                </a:extLst>
              </p:cNvPr>
              <p:cNvSpPr txBox="1">
                <a:spLocks noChangeArrowheads="1"/>
              </p:cNvSpPr>
              <p:nvPr/>
            </p:nvSpPr>
            <p:spPr bwMode="auto">
              <a:xfrm>
                <a:off x="3408" y="220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   CO</a:t>
                </a:r>
                <a:r>
                  <a:rPr lang="de-CH" altLang="de-DE" sz="2400" baseline="-25000">
                    <a:latin typeface="Times New Roman" panose="02020603050405020304" pitchFamily="18" charset="0"/>
                  </a:rPr>
                  <a:t>2</a:t>
                </a:r>
                <a:endParaRPr lang="en-US" altLang="de-DE" sz="2400">
                  <a:latin typeface="Times New Roman" panose="02020603050405020304" pitchFamily="18" charset="0"/>
                </a:endParaRPr>
              </a:p>
            </p:txBody>
          </p:sp>
          <p:sp>
            <p:nvSpPr>
              <p:cNvPr id="22708" name="Text Box 34">
                <a:extLst>
                  <a:ext uri="{FF2B5EF4-FFF2-40B4-BE49-F238E27FC236}">
                    <a16:creationId xmlns:a16="http://schemas.microsoft.com/office/drawing/2014/main" id="{4022B708-08DB-4843-9FD2-DF8982ACC598}"/>
                  </a:ext>
                </a:extLst>
              </p:cNvPr>
              <p:cNvSpPr txBox="1">
                <a:spLocks noChangeArrowheads="1"/>
              </p:cNvSpPr>
              <p:nvPr/>
            </p:nvSpPr>
            <p:spPr bwMode="auto">
              <a:xfrm>
                <a:off x="3408" y="3024"/>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   Ac</a:t>
                </a:r>
                <a:endParaRPr lang="en-US" altLang="de-DE" sz="2400">
                  <a:latin typeface="Times New Roman" panose="02020603050405020304" pitchFamily="18" charset="0"/>
                </a:endParaRPr>
              </a:p>
            </p:txBody>
          </p:sp>
          <p:sp>
            <p:nvSpPr>
              <p:cNvPr id="22709" name="Text Box 35">
                <a:extLst>
                  <a:ext uri="{FF2B5EF4-FFF2-40B4-BE49-F238E27FC236}">
                    <a16:creationId xmlns:a16="http://schemas.microsoft.com/office/drawing/2014/main" id="{C56F13B6-991F-409D-88D8-55FE3D769DE3}"/>
                  </a:ext>
                </a:extLst>
              </p:cNvPr>
              <p:cNvSpPr txBox="1">
                <a:spLocks noChangeArrowheads="1"/>
              </p:cNvSpPr>
              <p:nvPr/>
            </p:nvSpPr>
            <p:spPr bwMode="auto">
              <a:xfrm>
                <a:off x="1824" y="1056"/>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GLU</a:t>
                </a:r>
                <a:endParaRPr lang="en-US" altLang="de-DE" sz="2400">
                  <a:latin typeface="Times New Roman" panose="02020603050405020304" pitchFamily="18" charset="0"/>
                </a:endParaRPr>
              </a:p>
            </p:txBody>
          </p:sp>
        </p:grpSp>
        <p:sp>
          <p:nvSpPr>
            <p:cNvPr id="22705" name="Text Box 36">
              <a:extLst>
                <a:ext uri="{FF2B5EF4-FFF2-40B4-BE49-F238E27FC236}">
                  <a16:creationId xmlns:a16="http://schemas.microsoft.com/office/drawing/2014/main" id="{02432FE2-09DD-4F10-B5D7-329AFB6F411B}"/>
                </a:ext>
              </a:extLst>
            </p:cNvPr>
            <p:cNvSpPr txBox="1">
              <a:spLocks noChangeArrowheads="1"/>
            </p:cNvSpPr>
            <p:nvPr/>
          </p:nvSpPr>
          <p:spPr bwMode="auto">
            <a:xfrm>
              <a:off x="1920" y="345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   X</a:t>
              </a:r>
              <a:endParaRPr lang="en-US" altLang="de-DE" sz="2400">
                <a:latin typeface="Times New Roman" panose="02020603050405020304" pitchFamily="18" charset="0"/>
              </a:endParaRPr>
            </a:p>
          </p:txBody>
        </p:sp>
      </p:grpSp>
      <p:grpSp>
        <p:nvGrpSpPr>
          <p:cNvPr id="1312805" name="Group 37">
            <a:extLst>
              <a:ext uri="{FF2B5EF4-FFF2-40B4-BE49-F238E27FC236}">
                <a16:creationId xmlns:a16="http://schemas.microsoft.com/office/drawing/2014/main" id="{9EEABB13-3E4A-4A93-A565-F170DDCEC25D}"/>
              </a:ext>
            </a:extLst>
          </p:cNvPr>
          <p:cNvGrpSpPr>
            <a:grpSpLocks/>
          </p:cNvGrpSpPr>
          <p:nvPr/>
        </p:nvGrpSpPr>
        <p:grpSpPr bwMode="auto">
          <a:xfrm>
            <a:off x="2895600" y="1676400"/>
            <a:ext cx="3733800" cy="4267200"/>
            <a:chOff x="1824" y="1056"/>
            <a:chExt cx="2352" cy="2688"/>
          </a:xfrm>
        </p:grpSpPr>
        <p:grpSp>
          <p:nvGrpSpPr>
            <p:cNvPr id="22692" name="Group 38">
              <a:extLst>
                <a:ext uri="{FF2B5EF4-FFF2-40B4-BE49-F238E27FC236}">
                  <a16:creationId xmlns:a16="http://schemas.microsoft.com/office/drawing/2014/main" id="{1D1314A1-3211-4541-B350-25F7E84D0383}"/>
                </a:ext>
              </a:extLst>
            </p:cNvPr>
            <p:cNvGrpSpPr>
              <a:grpSpLocks/>
            </p:cNvGrpSpPr>
            <p:nvPr/>
          </p:nvGrpSpPr>
          <p:grpSpPr bwMode="auto">
            <a:xfrm>
              <a:off x="2112" y="2352"/>
              <a:ext cx="1344" cy="1152"/>
              <a:chOff x="2112" y="2352"/>
              <a:chExt cx="1344" cy="1152"/>
            </a:xfrm>
          </p:grpSpPr>
          <p:sp>
            <p:nvSpPr>
              <p:cNvPr id="22698" name="Line 39">
                <a:extLst>
                  <a:ext uri="{FF2B5EF4-FFF2-40B4-BE49-F238E27FC236}">
                    <a16:creationId xmlns:a16="http://schemas.microsoft.com/office/drawing/2014/main" id="{51B5C210-8307-4795-A643-457DFD5EA925}"/>
                  </a:ext>
                </a:extLst>
              </p:cNvPr>
              <p:cNvSpPr>
                <a:spLocks noChangeShapeType="1"/>
              </p:cNvSpPr>
              <p:nvPr/>
            </p:nvSpPr>
            <p:spPr bwMode="auto">
              <a:xfrm>
                <a:off x="2112" y="2928"/>
                <a:ext cx="0" cy="57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99" name="Line 40">
                <a:extLst>
                  <a:ext uri="{FF2B5EF4-FFF2-40B4-BE49-F238E27FC236}">
                    <a16:creationId xmlns:a16="http://schemas.microsoft.com/office/drawing/2014/main" id="{0A7378F9-D4D4-4104-94F4-CE09AA290982}"/>
                  </a:ext>
                </a:extLst>
              </p:cNvPr>
              <p:cNvSpPr>
                <a:spLocks noChangeShapeType="1"/>
              </p:cNvSpPr>
              <p:nvPr/>
            </p:nvSpPr>
            <p:spPr bwMode="auto">
              <a:xfrm flipV="1">
                <a:off x="2208" y="2352"/>
                <a:ext cx="1200"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00" name="Line 41">
                <a:extLst>
                  <a:ext uri="{FF2B5EF4-FFF2-40B4-BE49-F238E27FC236}">
                    <a16:creationId xmlns:a16="http://schemas.microsoft.com/office/drawing/2014/main" id="{CF0CA855-B906-4D7B-9005-0DE28CBED059}"/>
                  </a:ext>
                </a:extLst>
              </p:cNvPr>
              <p:cNvSpPr>
                <a:spLocks noChangeShapeType="1"/>
              </p:cNvSpPr>
              <p:nvPr/>
            </p:nvSpPr>
            <p:spPr bwMode="auto">
              <a:xfrm>
                <a:off x="2208" y="2832"/>
                <a:ext cx="1152" cy="3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701" name="Text Box 42">
                <a:extLst>
                  <a:ext uri="{FF2B5EF4-FFF2-40B4-BE49-F238E27FC236}">
                    <a16:creationId xmlns:a16="http://schemas.microsoft.com/office/drawing/2014/main" id="{8FD6EB44-AABB-4765-8670-35AD3A013555}"/>
                  </a:ext>
                </a:extLst>
              </p:cNvPr>
              <p:cNvSpPr txBox="1">
                <a:spLocks noChangeArrowheads="1"/>
              </p:cNvSpPr>
              <p:nvPr/>
            </p:nvSpPr>
            <p:spPr bwMode="auto">
              <a:xfrm>
                <a:off x="2112" y="297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4</a:t>
                </a:r>
                <a:endParaRPr lang="en-US" altLang="de-DE" sz="2400" i="1">
                  <a:latin typeface="Times New Roman" panose="02020603050405020304" pitchFamily="18" charset="0"/>
                </a:endParaRPr>
              </a:p>
            </p:txBody>
          </p:sp>
          <p:sp>
            <p:nvSpPr>
              <p:cNvPr id="22702" name="Text Box 43">
                <a:extLst>
                  <a:ext uri="{FF2B5EF4-FFF2-40B4-BE49-F238E27FC236}">
                    <a16:creationId xmlns:a16="http://schemas.microsoft.com/office/drawing/2014/main" id="{0C98B44F-3500-4797-8FE6-2DE3C24882D2}"/>
                  </a:ext>
                </a:extLst>
              </p:cNvPr>
              <p:cNvSpPr txBox="1">
                <a:spLocks noChangeArrowheads="1"/>
              </p:cNvSpPr>
              <p:nvPr/>
            </p:nvSpPr>
            <p:spPr bwMode="auto">
              <a:xfrm>
                <a:off x="3024" y="240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5</a:t>
                </a:r>
                <a:endParaRPr lang="en-US" altLang="de-DE" sz="2400" i="1">
                  <a:latin typeface="Times New Roman" panose="02020603050405020304" pitchFamily="18" charset="0"/>
                </a:endParaRPr>
              </a:p>
            </p:txBody>
          </p:sp>
          <p:sp>
            <p:nvSpPr>
              <p:cNvPr id="22703" name="Text Box 44">
                <a:extLst>
                  <a:ext uri="{FF2B5EF4-FFF2-40B4-BE49-F238E27FC236}">
                    <a16:creationId xmlns:a16="http://schemas.microsoft.com/office/drawing/2014/main" id="{4A9CEF5A-4C23-4075-8AA9-05C83AB6E68F}"/>
                  </a:ext>
                </a:extLst>
              </p:cNvPr>
              <p:cNvSpPr txBox="1">
                <a:spLocks noChangeArrowheads="1"/>
              </p:cNvSpPr>
              <p:nvPr/>
            </p:nvSpPr>
            <p:spPr bwMode="auto">
              <a:xfrm>
                <a:off x="3024" y="283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6</a:t>
                </a:r>
                <a:endParaRPr lang="en-US" altLang="de-DE" sz="2400" i="1">
                  <a:latin typeface="Times New Roman" panose="02020603050405020304" pitchFamily="18" charset="0"/>
                </a:endParaRPr>
              </a:p>
            </p:txBody>
          </p:sp>
        </p:grpSp>
        <p:grpSp>
          <p:nvGrpSpPr>
            <p:cNvPr id="22693" name="Group 45">
              <a:extLst>
                <a:ext uri="{FF2B5EF4-FFF2-40B4-BE49-F238E27FC236}">
                  <a16:creationId xmlns:a16="http://schemas.microsoft.com/office/drawing/2014/main" id="{6609C414-085D-4B51-B2DD-9855CF131ECE}"/>
                </a:ext>
              </a:extLst>
            </p:cNvPr>
            <p:cNvGrpSpPr>
              <a:grpSpLocks/>
            </p:cNvGrpSpPr>
            <p:nvPr/>
          </p:nvGrpSpPr>
          <p:grpSpPr bwMode="auto">
            <a:xfrm>
              <a:off x="1824" y="1056"/>
              <a:ext cx="2352" cy="2688"/>
              <a:chOff x="1824" y="1056"/>
              <a:chExt cx="2352" cy="2688"/>
            </a:xfrm>
          </p:grpSpPr>
          <p:sp>
            <p:nvSpPr>
              <p:cNvPr id="22694" name="Text Box 46">
                <a:extLst>
                  <a:ext uri="{FF2B5EF4-FFF2-40B4-BE49-F238E27FC236}">
                    <a16:creationId xmlns:a16="http://schemas.microsoft.com/office/drawing/2014/main" id="{A7A30C13-D839-421A-A514-31B70C9C2A8C}"/>
                  </a:ext>
                </a:extLst>
              </p:cNvPr>
              <p:cNvSpPr txBox="1">
                <a:spLocks noChangeArrowheads="1"/>
              </p:cNvSpPr>
              <p:nvPr/>
            </p:nvSpPr>
            <p:spPr bwMode="auto">
              <a:xfrm>
                <a:off x="1872" y="345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 2 X</a:t>
                </a:r>
                <a:endParaRPr lang="en-US" altLang="de-DE" sz="2400">
                  <a:latin typeface="Times New Roman" panose="02020603050405020304" pitchFamily="18" charset="0"/>
                </a:endParaRPr>
              </a:p>
            </p:txBody>
          </p:sp>
          <p:sp>
            <p:nvSpPr>
              <p:cNvPr id="22695" name="Text Box 47">
                <a:extLst>
                  <a:ext uri="{FF2B5EF4-FFF2-40B4-BE49-F238E27FC236}">
                    <a16:creationId xmlns:a16="http://schemas.microsoft.com/office/drawing/2014/main" id="{01BC829E-0EE0-47B2-A909-04F511C4AE28}"/>
                  </a:ext>
                </a:extLst>
              </p:cNvPr>
              <p:cNvSpPr txBox="1">
                <a:spLocks noChangeArrowheads="1"/>
              </p:cNvSpPr>
              <p:nvPr/>
            </p:nvSpPr>
            <p:spPr bwMode="auto">
              <a:xfrm>
                <a:off x="3408" y="220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6 CO</a:t>
                </a:r>
                <a:r>
                  <a:rPr lang="de-CH" altLang="de-DE" sz="2400" baseline="-25000">
                    <a:latin typeface="Times New Roman" panose="02020603050405020304" pitchFamily="18" charset="0"/>
                  </a:rPr>
                  <a:t>2</a:t>
                </a:r>
                <a:endParaRPr lang="en-US" altLang="de-DE" sz="2400">
                  <a:latin typeface="Times New Roman" panose="02020603050405020304" pitchFamily="18" charset="0"/>
                </a:endParaRPr>
              </a:p>
            </p:txBody>
          </p:sp>
          <p:sp>
            <p:nvSpPr>
              <p:cNvPr id="22696" name="Text Box 48">
                <a:extLst>
                  <a:ext uri="{FF2B5EF4-FFF2-40B4-BE49-F238E27FC236}">
                    <a16:creationId xmlns:a16="http://schemas.microsoft.com/office/drawing/2014/main" id="{DBBBEA19-28A8-472A-BCF3-EE7CAFF7A4CD}"/>
                  </a:ext>
                </a:extLst>
              </p:cNvPr>
              <p:cNvSpPr txBox="1">
                <a:spLocks noChangeArrowheads="1"/>
              </p:cNvSpPr>
              <p:nvPr/>
            </p:nvSpPr>
            <p:spPr bwMode="auto">
              <a:xfrm>
                <a:off x="3408" y="3024"/>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3 Ac</a:t>
                </a:r>
                <a:endParaRPr lang="en-US" altLang="de-DE" sz="2400">
                  <a:latin typeface="Times New Roman" panose="02020603050405020304" pitchFamily="18" charset="0"/>
                </a:endParaRPr>
              </a:p>
            </p:txBody>
          </p:sp>
          <p:sp>
            <p:nvSpPr>
              <p:cNvPr id="22697" name="Text Box 49">
                <a:extLst>
                  <a:ext uri="{FF2B5EF4-FFF2-40B4-BE49-F238E27FC236}">
                    <a16:creationId xmlns:a16="http://schemas.microsoft.com/office/drawing/2014/main" id="{57FFC998-A2B6-4F08-A3EF-8CE3B7431E0C}"/>
                  </a:ext>
                </a:extLst>
              </p:cNvPr>
              <p:cNvSpPr txBox="1">
                <a:spLocks noChangeArrowheads="1"/>
              </p:cNvSpPr>
              <p:nvPr/>
            </p:nvSpPr>
            <p:spPr bwMode="auto">
              <a:xfrm>
                <a:off x="1824" y="1056"/>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GLU</a:t>
                </a:r>
                <a:endParaRPr lang="en-US" altLang="de-DE" sz="2400">
                  <a:latin typeface="Times New Roman" panose="02020603050405020304" pitchFamily="18" charset="0"/>
                </a:endParaRPr>
              </a:p>
            </p:txBody>
          </p:sp>
        </p:grpSp>
      </p:grpSp>
      <p:sp>
        <p:nvSpPr>
          <p:cNvPr id="22540" name="Text Box 50">
            <a:extLst>
              <a:ext uri="{FF2B5EF4-FFF2-40B4-BE49-F238E27FC236}">
                <a16:creationId xmlns:a16="http://schemas.microsoft.com/office/drawing/2014/main" id="{90A88B86-AB77-4173-99DE-E556AE5766B7}"/>
              </a:ext>
            </a:extLst>
          </p:cNvPr>
          <p:cNvSpPr txBox="1">
            <a:spLocks noChangeArrowheads="1"/>
          </p:cNvSpPr>
          <p:nvPr/>
        </p:nvSpPr>
        <p:spPr bwMode="auto">
          <a:xfrm rot="-5400000">
            <a:off x="-38100" y="33909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System boundary</a:t>
            </a:r>
            <a:endParaRPr lang="en-US" altLang="de-DE" sz="2400">
              <a:latin typeface="Times New Roman" panose="02020603050405020304" pitchFamily="18" charset="0"/>
            </a:endParaRPr>
          </a:p>
        </p:txBody>
      </p:sp>
      <p:grpSp>
        <p:nvGrpSpPr>
          <p:cNvPr id="1312819" name="Group 51">
            <a:extLst>
              <a:ext uri="{FF2B5EF4-FFF2-40B4-BE49-F238E27FC236}">
                <a16:creationId xmlns:a16="http://schemas.microsoft.com/office/drawing/2014/main" id="{7F72B9B0-4B1B-4ADC-802C-EE982BDDDA0C}"/>
              </a:ext>
            </a:extLst>
          </p:cNvPr>
          <p:cNvGrpSpPr>
            <a:grpSpLocks/>
          </p:cNvGrpSpPr>
          <p:nvPr/>
        </p:nvGrpSpPr>
        <p:grpSpPr bwMode="auto">
          <a:xfrm>
            <a:off x="4337050" y="1524000"/>
            <a:ext cx="1689100" cy="1371600"/>
            <a:chOff x="2732" y="960"/>
            <a:chExt cx="1064" cy="864"/>
          </a:xfrm>
        </p:grpSpPr>
        <p:sp>
          <p:nvSpPr>
            <p:cNvPr id="22684" name="Rectangle 52">
              <a:extLst>
                <a:ext uri="{FF2B5EF4-FFF2-40B4-BE49-F238E27FC236}">
                  <a16:creationId xmlns:a16="http://schemas.microsoft.com/office/drawing/2014/main" id="{3A9189CA-7E41-41F1-AB30-462A75C66E40}"/>
                </a:ext>
              </a:extLst>
            </p:cNvPr>
            <p:cNvSpPr>
              <a:spLocks noChangeArrowheads="1"/>
            </p:cNvSpPr>
            <p:nvPr/>
          </p:nvSpPr>
          <p:spPr bwMode="auto">
            <a:xfrm>
              <a:off x="2736" y="1104"/>
              <a:ext cx="5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GLU</a:t>
              </a:r>
            </a:p>
          </p:txBody>
        </p:sp>
        <p:sp>
          <p:nvSpPr>
            <p:cNvPr id="22685" name="Rectangle 53">
              <a:extLst>
                <a:ext uri="{FF2B5EF4-FFF2-40B4-BE49-F238E27FC236}">
                  <a16:creationId xmlns:a16="http://schemas.microsoft.com/office/drawing/2014/main" id="{3C31B90D-7287-4B55-9483-699EFD14B297}"/>
                </a:ext>
              </a:extLst>
            </p:cNvPr>
            <p:cNvSpPr>
              <a:spLocks noChangeArrowheads="1"/>
            </p:cNvSpPr>
            <p:nvPr/>
          </p:nvSpPr>
          <p:spPr bwMode="auto">
            <a:xfrm>
              <a:off x="3552" y="110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B</a:t>
              </a:r>
            </a:p>
          </p:txBody>
        </p:sp>
        <p:sp>
          <p:nvSpPr>
            <p:cNvPr id="22686" name="Line 54">
              <a:extLst>
                <a:ext uri="{FF2B5EF4-FFF2-40B4-BE49-F238E27FC236}">
                  <a16:creationId xmlns:a16="http://schemas.microsoft.com/office/drawing/2014/main" id="{FBDD21B4-9EDD-42D3-90B5-4DFE2518AF55}"/>
                </a:ext>
              </a:extLst>
            </p:cNvPr>
            <p:cNvSpPr>
              <a:spLocks noChangeShapeType="1"/>
            </p:cNvSpPr>
            <p:nvPr/>
          </p:nvSpPr>
          <p:spPr bwMode="auto">
            <a:xfrm>
              <a:off x="3216" y="1248"/>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87" name="Rectangle 55">
              <a:extLst>
                <a:ext uri="{FF2B5EF4-FFF2-40B4-BE49-F238E27FC236}">
                  <a16:creationId xmlns:a16="http://schemas.microsoft.com/office/drawing/2014/main" id="{68A1B28D-3E67-4981-A5E2-1E5D8B6594EE}"/>
                </a:ext>
              </a:extLst>
            </p:cNvPr>
            <p:cNvSpPr>
              <a:spLocks noChangeArrowheads="1"/>
            </p:cNvSpPr>
            <p:nvPr/>
          </p:nvSpPr>
          <p:spPr bwMode="auto">
            <a:xfrm>
              <a:off x="2732" y="1536"/>
              <a:ext cx="5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GLU</a:t>
              </a:r>
            </a:p>
          </p:txBody>
        </p:sp>
        <p:sp>
          <p:nvSpPr>
            <p:cNvPr id="22688" name="Rectangle 56">
              <a:extLst>
                <a:ext uri="{FF2B5EF4-FFF2-40B4-BE49-F238E27FC236}">
                  <a16:creationId xmlns:a16="http://schemas.microsoft.com/office/drawing/2014/main" id="{04D756F0-298B-48FF-AEC6-C9FE19AE1522}"/>
                </a:ext>
              </a:extLst>
            </p:cNvPr>
            <p:cNvSpPr>
              <a:spLocks noChangeArrowheads="1"/>
            </p:cNvSpPr>
            <p:nvPr/>
          </p:nvSpPr>
          <p:spPr bwMode="auto">
            <a:xfrm>
              <a:off x="3548" y="153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B</a:t>
              </a:r>
            </a:p>
          </p:txBody>
        </p:sp>
        <p:sp>
          <p:nvSpPr>
            <p:cNvPr id="22689" name="Line 57">
              <a:extLst>
                <a:ext uri="{FF2B5EF4-FFF2-40B4-BE49-F238E27FC236}">
                  <a16:creationId xmlns:a16="http://schemas.microsoft.com/office/drawing/2014/main" id="{21FD7E2E-DC7B-4623-A5E6-BDDE9F6D9C9C}"/>
                </a:ext>
              </a:extLst>
            </p:cNvPr>
            <p:cNvSpPr>
              <a:spLocks noChangeShapeType="1"/>
            </p:cNvSpPr>
            <p:nvPr/>
          </p:nvSpPr>
          <p:spPr bwMode="auto">
            <a:xfrm>
              <a:off x="3212" y="1680"/>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90" name="Rectangle 58">
              <a:extLst>
                <a:ext uri="{FF2B5EF4-FFF2-40B4-BE49-F238E27FC236}">
                  <a16:creationId xmlns:a16="http://schemas.microsoft.com/office/drawing/2014/main" id="{CE1A5CF1-4565-4BE1-9336-881452E96575}"/>
                </a:ext>
              </a:extLst>
            </p:cNvPr>
            <p:cNvSpPr>
              <a:spLocks noChangeArrowheads="1"/>
            </p:cNvSpPr>
            <p:nvPr/>
          </p:nvSpPr>
          <p:spPr bwMode="auto">
            <a:xfrm>
              <a:off x="3216" y="960"/>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E</a:t>
              </a:r>
              <a:r>
                <a:rPr lang="de-CH" altLang="de-DE" sz="2400" baseline="-25000">
                  <a:latin typeface="Times New Roman" panose="02020603050405020304" pitchFamily="18" charset="0"/>
                </a:rPr>
                <a:t>1</a:t>
              </a:r>
            </a:p>
          </p:txBody>
        </p:sp>
        <p:sp>
          <p:nvSpPr>
            <p:cNvPr id="22691" name="Rectangle 59">
              <a:extLst>
                <a:ext uri="{FF2B5EF4-FFF2-40B4-BE49-F238E27FC236}">
                  <a16:creationId xmlns:a16="http://schemas.microsoft.com/office/drawing/2014/main" id="{A1147182-87C1-4BB0-8239-AE0857D12C29}"/>
                </a:ext>
              </a:extLst>
            </p:cNvPr>
            <p:cNvSpPr>
              <a:spLocks noChangeArrowheads="1"/>
            </p:cNvSpPr>
            <p:nvPr/>
          </p:nvSpPr>
          <p:spPr bwMode="auto">
            <a:xfrm>
              <a:off x="3255" y="1392"/>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E</a:t>
              </a:r>
              <a:r>
                <a:rPr lang="de-CH" altLang="de-DE" sz="2400" baseline="-25000">
                  <a:latin typeface="Times New Roman" panose="02020603050405020304" pitchFamily="18" charset="0"/>
                </a:rPr>
                <a:t>2</a:t>
              </a:r>
            </a:p>
          </p:txBody>
        </p:sp>
      </p:grpSp>
      <p:grpSp>
        <p:nvGrpSpPr>
          <p:cNvPr id="1312828" name="Group 60">
            <a:extLst>
              <a:ext uri="{FF2B5EF4-FFF2-40B4-BE49-F238E27FC236}">
                <a16:creationId xmlns:a16="http://schemas.microsoft.com/office/drawing/2014/main" id="{1FDD47BB-4F99-4DF9-8772-81E5B5B75F3E}"/>
              </a:ext>
            </a:extLst>
          </p:cNvPr>
          <p:cNvGrpSpPr>
            <a:grpSpLocks/>
          </p:cNvGrpSpPr>
          <p:nvPr/>
        </p:nvGrpSpPr>
        <p:grpSpPr bwMode="auto">
          <a:xfrm>
            <a:off x="4705350" y="1524000"/>
            <a:ext cx="1314450" cy="685800"/>
            <a:chOff x="236" y="432"/>
            <a:chExt cx="828" cy="432"/>
          </a:xfrm>
        </p:grpSpPr>
        <p:sp>
          <p:nvSpPr>
            <p:cNvPr id="22680" name="Rectangle 61">
              <a:extLst>
                <a:ext uri="{FF2B5EF4-FFF2-40B4-BE49-F238E27FC236}">
                  <a16:creationId xmlns:a16="http://schemas.microsoft.com/office/drawing/2014/main" id="{E156A2E4-4BEB-4602-98FB-4945CCB0EFFA}"/>
                </a:ext>
              </a:extLst>
            </p:cNvPr>
            <p:cNvSpPr>
              <a:spLocks noChangeArrowheads="1"/>
            </p:cNvSpPr>
            <p:nvPr/>
          </p:nvSpPr>
          <p:spPr bwMode="auto">
            <a:xfrm>
              <a:off x="236" y="57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B</a:t>
              </a:r>
            </a:p>
          </p:txBody>
        </p:sp>
        <p:sp>
          <p:nvSpPr>
            <p:cNvPr id="22681" name="Rectangle 62">
              <a:extLst>
                <a:ext uri="{FF2B5EF4-FFF2-40B4-BE49-F238E27FC236}">
                  <a16:creationId xmlns:a16="http://schemas.microsoft.com/office/drawing/2014/main" id="{2A83D7D8-03BC-40DD-8D66-D98585D25285}"/>
                </a:ext>
              </a:extLst>
            </p:cNvPr>
            <p:cNvSpPr>
              <a:spLocks noChangeArrowheads="1"/>
            </p:cNvSpPr>
            <p:nvPr/>
          </p:nvSpPr>
          <p:spPr bwMode="auto">
            <a:xfrm>
              <a:off x="820" y="57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C</a:t>
              </a:r>
            </a:p>
          </p:txBody>
        </p:sp>
        <p:sp>
          <p:nvSpPr>
            <p:cNvPr id="22682" name="Line 63">
              <a:extLst>
                <a:ext uri="{FF2B5EF4-FFF2-40B4-BE49-F238E27FC236}">
                  <a16:creationId xmlns:a16="http://schemas.microsoft.com/office/drawing/2014/main" id="{258B2750-B64F-43BC-84C1-A0848CF30E50}"/>
                </a:ext>
              </a:extLst>
            </p:cNvPr>
            <p:cNvSpPr>
              <a:spLocks noChangeShapeType="1"/>
            </p:cNvSpPr>
            <p:nvPr/>
          </p:nvSpPr>
          <p:spPr bwMode="auto">
            <a:xfrm>
              <a:off x="484" y="720"/>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83" name="Rectangle 64">
              <a:extLst>
                <a:ext uri="{FF2B5EF4-FFF2-40B4-BE49-F238E27FC236}">
                  <a16:creationId xmlns:a16="http://schemas.microsoft.com/office/drawing/2014/main" id="{DB5B1C44-6388-4888-B2B9-7E201EEE3AC5}"/>
                </a:ext>
              </a:extLst>
            </p:cNvPr>
            <p:cNvSpPr>
              <a:spLocks noChangeArrowheads="1"/>
            </p:cNvSpPr>
            <p:nvPr/>
          </p:nvSpPr>
          <p:spPr bwMode="auto">
            <a:xfrm>
              <a:off x="484" y="432"/>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E</a:t>
              </a:r>
              <a:r>
                <a:rPr lang="de-CH" altLang="de-DE" sz="2400" baseline="-25000">
                  <a:latin typeface="Times New Roman" panose="02020603050405020304" pitchFamily="18" charset="0"/>
                </a:rPr>
                <a:t>3</a:t>
              </a:r>
            </a:p>
          </p:txBody>
        </p:sp>
      </p:grpSp>
      <p:grpSp>
        <p:nvGrpSpPr>
          <p:cNvPr id="1312833" name="Group 65">
            <a:extLst>
              <a:ext uri="{FF2B5EF4-FFF2-40B4-BE49-F238E27FC236}">
                <a16:creationId xmlns:a16="http://schemas.microsoft.com/office/drawing/2014/main" id="{2446AFF5-0AA1-42AE-9006-C3AEED71C5BA}"/>
              </a:ext>
            </a:extLst>
          </p:cNvPr>
          <p:cNvGrpSpPr>
            <a:grpSpLocks/>
          </p:cNvGrpSpPr>
          <p:nvPr/>
        </p:nvGrpSpPr>
        <p:grpSpPr bwMode="auto">
          <a:xfrm>
            <a:off x="4724400" y="1524000"/>
            <a:ext cx="1858963" cy="2362200"/>
            <a:chOff x="380" y="1056"/>
            <a:chExt cx="1171" cy="1488"/>
          </a:xfrm>
        </p:grpSpPr>
        <p:sp>
          <p:nvSpPr>
            <p:cNvPr id="22668" name="Rectangle 66">
              <a:extLst>
                <a:ext uri="{FF2B5EF4-FFF2-40B4-BE49-F238E27FC236}">
                  <a16:creationId xmlns:a16="http://schemas.microsoft.com/office/drawing/2014/main" id="{21887ADF-BEAC-4542-869C-6C1E7DC9FDC6}"/>
                </a:ext>
              </a:extLst>
            </p:cNvPr>
            <p:cNvSpPr>
              <a:spLocks noChangeArrowheads="1"/>
            </p:cNvSpPr>
            <p:nvPr/>
          </p:nvSpPr>
          <p:spPr bwMode="auto">
            <a:xfrm>
              <a:off x="380" y="120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C</a:t>
              </a:r>
            </a:p>
          </p:txBody>
        </p:sp>
        <p:sp>
          <p:nvSpPr>
            <p:cNvPr id="22669" name="Rectangle 67">
              <a:extLst>
                <a:ext uri="{FF2B5EF4-FFF2-40B4-BE49-F238E27FC236}">
                  <a16:creationId xmlns:a16="http://schemas.microsoft.com/office/drawing/2014/main" id="{9F98826E-3B87-49FD-A9B8-E53C9BD92530}"/>
                </a:ext>
              </a:extLst>
            </p:cNvPr>
            <p:cNvSpPr>
              <a:spLocks noChangeArrowheads="1"/>
            </p:cNvSpPr>
            <p:nvPr/>
          </p:nvSpPr>
          <p:spPr bwMode="auto">
            <a:xfrm>
              <a:off x="964" y="1200"/>
              <a:ext cx="3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2 X</a:t>
              </a:r>
            </a:p>
          </p:txBody>
        </p:sp>
        <p:sp>
          <p:nvSpPr>
            <p:cNvPr id="22670" name="Line 68">
              <a:extLst>
                <a:ext uri="{FF2B5EF4-FFF2-40B4-BE49-F238E27FC236}">
                  <a16:creationId xmlns:a16="http://schemas.microsoft.com/office/drawing/2014/main" id="{10B22075-08C1-42DB-A414-9DDE0DD364B3}"/>
                </a:ext>
              </a:extLst>
            </p:cNvPr>
            <p:cNvSpPr>
              <a:spLocks noChangeShapeType="1"/>
            </p:cNvSpPr>
            <p:nvPr/>
          </p:nvSpPr>
          <p:spPr bwMode="auto">
            <a:xfrm>
              <a:off x="628" y="1344"/>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71" name="Rectangle 69">
              <a:extLst>
                <a:ext uri="{FF2B5EF4-FFF2-40B4-BE49-F238E27FC236}">
                  <a16:creationId xmlns:a16="http://schemas.microsoft.com/office/drawing/2014/main" id="{0EC10159-971A-4F81-AE24-AC5E6857E238}"/>
                </a:ext>
              </a:extLst>
            </p:cNvPr>
            <p:cNvSpPr>
              <a:spLocks noChangeArrowheads="1"/>
            </p:cNvSpPr>
            <p:nvPr/>
          </p:nvSpPr>
          <p:spPr bwMode="auto">
            <a:xfrm>
              <a:off x="380" y="163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C</a:t>
              </a:r>
            </a:p>
          </p:txBody>
        </p:sp>
        <p:sp>
          <p:nvSpPr>
            <p:cNvPr id="22672" name="Rectangle 70">
              <a:extLst>
                <a:ext uri="{FF2B5EF4-FFF2-40B4-BE49-F238E27FC236}">
                  <a16:creationId xmlns:a16="http://schemas.microsoft.com/office/drawing/2014/main" id="{4E087F59-93B1-408C-85E4-083A8709D4A3}"/>
                </a:ext>
              </a:extLst>
            </p:cNvPr>
            <p:cNvSpPr>
              <a:spLocks noChangeArrowheads="1"/>
            </p:cNvSpPr>
            <p:nvPr/>
          </p:nvSpPr>
          <p:spPr bwMode="auto">
            <a:xfrm>
              <a:off x="960" y="1632"/>
              <a:ext cx="59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6 CO</a:t>
              </a:r>
              <a:r>
                <a:rPr lang="de-CH" altLang="de-DE" sz="2400" baseline="-25000">
                  <a:latin typeface="Times New Roman" panose="02020603050405020304" pitchFamily="18" charset="0"/>
                </a:rPr>
                <a:t>2</a:t>
              </a:r>
              <a:endParaRPr lang="en-US" altLang="de-DE" sz="2400">
                <a:latin typeface="Times New Roman" panose="02020603050405020304" pitchFamily="18" charset="0"/>
              </a:endParaRPr>
            </a:p>
            <a:p>
              <a:pPr eaLnBrk="1" hangingPunct="1">
                <a:spcBef>
                  <a:spcPct val="0"/>
                </a:spcBef>
                <a:buClrTx/>
                <a:buFontTx/>
                <a:buNone/>
              </a:pPr>
              <a:r>
                <a:rPr lang="de-CH" altLang="de-DE" sz="2400">
                  <a:latin typeface="Times New Roman" panose="02020603050405020304" pitchFamily="18" charset="0"/>
                </a:rPr>
                <a:t> </a:t>
              </a:r>
            </a:p>
          </p:txBody>
        </p:sp>
        <p:sp>
          <p:nvSpPr>
            <p:cNvPr id="22673" name="Line 71">
              <a:extLst>
                <a:ext uri="{FF2B5EF4-FFF2-40B4-BE49-F238E27FC236}">
                  <a16:creationId xmlns:a16="http://schemas.microsoft.com/office/drawing/2014/main" id="{AB9C550B-FBBD-4DAC-A2E0-D51056D73020}"/>
                </a:ext>
              </a:extLst>
            </p:cNvPr>
            <p:cNvSpPr>
              <a:spLocks noChangeShapeType="1"/>
            </p:cNvSpPr>
            <p:nvPr/>
          </p:nvSpPr>
          <p:spPr bwMode="auto">
            <a:xfrm>
              <a:off x="624" y="1776"/>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74" name="Rectangle 72">
              <a:extLst>
                <a:ext uri="{FF2B5EF4-FFF2-40B4-BE49-F238E27FC236}">
                  <a16:creationId xmlns:a16="http://schemas.microsoft.com/office/drawing/2014/main" id="{FCB125EA-A95E-464E-8726-F4C4D9F9E8A6}"/>
                </a:ext>
              </a:extLst>
            </p:cNvPr>
            <p:cNvSpPr>
              <a:spLocks noChangeArrowheads="1"/>
            </p:cNvSpPr>
            <p:nvPr/>
          </p:nvSpPr>
          <p:spPr bwMode="auto">
            <a:xfrm>
              <a:off x="628" y="1056"/>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E</a:t>
              </a:r>
              <a:r>
                <a:rPr lang="de-CH" altLang="de-DE" sz="2400" baseline="-25000">
                  <a:latin typeface="Times New Roman" panose="02020603050405020304" pitchFamily="18" charset="0"/>
                </a:rPr>
                <a:t>4</a:t>
              </a:r>
            </a:p>
          </p:txBody>
        </p:sp>
        <p:sp>
          <p:nvSpPr>
            <p:cNvPr id="22675" name="Rectangle 73">
              <a:extLst>
                <a:ext uri="{FF2B5EF4-FFF2-40B4-BE49-F238E27FC236}">
                  <a16:creationId xmlns:a16="http://schemas.microsoft.com/office/drawing/2014/main" id="{2FEE8420-65D4-4CFE-BC36-421B4F2DBA5C}"/>
                </a:ext>
              </a:extLst>
            </p:cNvPr>
            <p:cNvSpPr>
              <a:spLocks noChangeArrowheads="1"/>
            </p:cNvSpPr>
            <p:nvPr/>
          </p:nvSpPr>
          <p:spPr bwMode="auto">
            <a:xfrm>
              <a:off x="667" y="1488"/>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E</a:t>
              </a:r>
              <a:r>
                <a:rPr lang="de-CH" altLang="de-DE" sz="2400" baseline="-25000">
                  <a:latin typeface="Times New Roman" panose="02020603050405020304" pitchFamily="18" charset="0"/>
                </a:rPr>
                <a:t>5</a:t>
              </a:r>
            </a:p>
          </p:txBody>
        </p:sp>
        <p:sp>
          <p:nvSpPr>
            <p:cNvPr id="22676" name="Rectangle 74">
              <a:extLst>
                <a:ext uri="{FF2B5EF4-FFF2-40B4-BE49-F238E27FC236}">
                  <a16:creationId xmlns:a16="http://schemas.microsoft.com/office/drawing/2014/main" id="{BE7582E2-AA81-413C-8B8A-E824FEBCE400}"/>
                </a:ext>
              </a:extLst>
            </p:cNvPr>
            <p:cNvSpPr>
              <a:spLocks noChangeArrowheads="1"/>
            </p:cNvSpPr>
            <p:nvPr/>
          </p:nvSpPr>
          <p:spPr bwMode="auto">
            <a:xfrm>
              <a:off x="384" y="202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C</a:t>
              </a:r>
            </a:p>
          </p:txBody>
        </p:sp>
        <p:sp>
          <p:nvSpPr>
            <p:cNvPr id="22677" name="Rectangle 75">
              <a:extLst>
                <a:ext uri="{FF2B5EF4-FFF2-40B4-BE49-F238E27FC236}">
                  <a16:creationId xmlns:a16="http://schemas.microsoft.com/office/drawing/2014/main" id="{B4142A52-7FB5-4FE9-BFDD-E621AEEF8D84}"/>
                </a:ext>
              </a:extLst>
            </p:cNvPr>
            <p:cNvSpPr>
              <a:spLocks noChangeArrowheads="1"/>
            </p:cNvSpPr>
            <p:nvPr/>
          </p:nvSpPr>
          <p:spPr bwMode="auto">
            <a:xfrm>
              <a:off x="964" y="2026"/>
              <a:ext cx="48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3 Ac</a:t>
              </a:r>
              <a:endParaRPr lang="en-US" altLang="de-DE" sz="2400">
                <a:latin typeface="Times New Roman" panose="02020603050405020304" pitchFamily="18" charset="0"/>
              </a:endParaRPr>
            </a:p>
            <a:p>
              <a:pPr eaLnBrk="1" hangingPunct="1">
                <a:spcBef>
                  <a:spcPct val="0"/>
                </a:spcBef>
                <a:buClrTx/>
                <a:buFontTx/>
                <a:buNone/>
              </a:pPr>
              <a:r>
                <a:rPr lang="de-CH" altLang="de-DE" sz="2400">
                  <a:latin typeface="Times New Roman" panose="02020603050405020304" pitchFamily="18" charset="0"/>
                </a:rPr>
                <a:t> </a:t>
              </a:r>
            </a:p>
          </p:txBody>
        </p:sp>
        <p:sp>
          <p:nvSpPr>
            <p:cNvPr id="22678" name="Line 76">
              <a:extLst>
                <a:ext uri="{FF2B5EF4-FFF2-40B4-BE49-F238E27FC236}">
                  <a16:creationId xmlns:a16="http://schemas.microsoft.com/office/drawing/2014/main" id="{2ACAF9A6-20C2-4F9A-B34D-07F2406418E5}"/>
                </a:ext>
              </a:extLst>
            </p:cNvPr>
            <p:cNvSpPr>
              <a:spLocks noChangeShapeType="1"/>
            </p:cNvSpPr>
            <p:nvPr/>
          </p:nvSpPr>
          <p:spPr bwMode="auto">
            <a:xfrm>
              <a:off x="628" y="2170"/>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79" name="Rectangle 77">
              <a:extLst>
                <a:ext uri="{FF2B5EF4-FFF2-40B4-BE49-F238E27FC236}">
                  <a16:creationId xmlns:a16="http://schemas.microsoft.com/office/drawing/2014/main" id="{AFA6ABA3-CF8A-40AD-A1F5-219B4ECD05C9}"/>
                </a:ext>
              </a:extLst>
            </p:cNvPr>
            <p:cNvSpPr>
              <a:spLocks noChangeArrowheads="1"/>
            </p:cNvSpPr>
            <p:nvPr/>
          </p:nvSpPr>
          <p:spPr bwMode="auto">
            <a:xfrm>
              <a:off x="671" y="1882"/>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latin typeface="Times New Roman" panose="02020603050405020304" pitchFamily="18" charset="0"/>
                </a:rPr>
                <a:t>E</a:t>
              </a:r>
              <a:r>
                <a:rPr lang="de-CH" altLang="de-DE" sz="2400" baseline="-25000">
                  <a:latin typeface="Times New Roman" panose="02020603050405020304" pitchFamily="18" charset="0"/>
                </a:rPr>
                <a:t>6</a:t>
              </a:r>
            </a:p>
          </p:txBody>
        </p:sp>
      </p:grpSp>
      <p:pic>
        <p:nvPicPr>
          <p:cNvPr id="1312961" name="Picture 193" descr="map01100">
            <a:extLst>
              <a:ext uri="{FF2B5EF4-FFF2-40B4-BE49-F238E27FC236}">
                <a16:creationId xmlns:a16="http://schemas.microsoft.com/office/drawing/2014/main" id="{FE05773A-4490-48C8-8741-C27BE3D7B315}"/>
              </a:ext>
            </a:extLst>
          </p:cNvPr>
          <p:cNvPicPr>
            <a:picLocks noChangeAspect="1" noChangeArrowheads="1"/>
          </p:cNvPicPr>
          <p:nvPr/>
        </p:nvPicPr>
        <p:blipFill>
          <a:blip r:embed="rId2">
            <a:lum bright="-42000" contrast="60000"/>
            <a:extLst>
              <a:ext uri="{28A0092B-C50C-407E-A947-70E740481C1C}">
                <a14:useLocalDpi xmlns:a14="http://schemas.microsoft.com/office/drawing/2010/main" val="0"/>
              </a:ext>
            </a:extLst>
          </a:blip>
          <a:srcRect/>
          <a:stretch>
            <a:fillRect/>
          </a:stretch>
        </p:blipFill>
        <p:spPr bwMode="auto">
          <a:xfrm>
            <a:off x="3003550" y="2057400"/>
            <a:ext cx="27876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6600"/>
                </a:solidFill>
                <a:miter lim="800000"/>
                <a:headEnd/>
                <a:tailEnd/>
              </a14:hiddenLine>
            </a:ext>
          </a:extLst>
        </p:spPr>
      </p:pic>
      <p:sp>
        <p:nvSpPr>
          <p:cNvPr id="22545" name="Text Box 194">
            <a:extLst>
              <a:ext uri="{FF2B5EF4-FFF2-40B4-BE49-F238E27FC236}">
                <a16:creationId xmlns:a16="http://schemas.microsoft.com/office/drawing/2014/main" id="{C9237762-9771-45FA-A2E8-05E5F3E4A281}"/>
              </a:ext>
            </a:extLst>
          </p:cNvPr>
          <p:cNvSpPr txBox="1">
            <a:spLocks noChangeArrowheads="1"/>
          </p:cNvSpPr>
          <p:nvPr/>
        </p:nvSpPr>
        <p:spPr bwMode="auto">
          <a:xfrm>
            <a:off x="4572000" y="59436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extracellular</a:t>
            </a:r>
            <a:endParaRPr lang="en-US" altLang="de-DE" sz="2400">
              <a:latin typeface="Times New Roman" panose="02020603050405020304" pitchFamily="18" charset="0"/>
            </a:endParaRPr>
          </a:p>
        </p:txBody>
      </p:sp>
      <p:sp>
        <p:nvSpPr>
          <p:cNvPr id="22546" name="Text Box 195">
            <a:extLst>
              <a:ext uri="{FF2B5EF4-FFF2-40B4-BE49-F238E27FC236}">
                <a16:creationId xmlns:a16="http://schemas.microsoft.com/office/drawing/2014/main" id="{729E4010-C9A2-4528-97D6-F33534CC1930}"/>
              </a:ext>
            </a:extLst>
          </p:cNvPr>
          <p:cNvSpPr txBox="1">
            <a:spLocks noChangeArrowheads="1"/>
          </p:cNvSpPr>
          <p:nvPr/>
        </p:nvSpPr>
        <p:spPr bwMode="auto">
          <a:xfrm>
            <a:off x="4572000" y="55626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intracellular</a:t>
            </a:r>
            <a:endParaRPr lang="en-US" altLang="de-DE" sz="2400">
              <a:latin typeface="Times New Roman" panose="02020603050405020304" pitchFamily="18" charset="0"/>
            </a:endParaRPr>
          </a:p>
        </p:txBody>
      </p:sp>
      <p:sp>
        <p:nvSpPr>
          <p:cNvPr id="22547" name="Rechteck 196">
            <a:extLst>
              <a:ext uri="{FF2B5EF4-FFF2-40B4-BE49-F238E27FC236}">
                <a16:creationId xmlns:a16="http://schemas.microsoft.com/office/drawing/2014/main" id="{9BF0AB55-25BA-4D47-9EDB-27B12E192F1D}"/>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 name="Rectangle 2">
            <a:extLst>
              <a:ext uri="{FF2B5EF4-FFF2-40B4-BE49-F238E27FC236}">
                <a16:creationId xmlns:a16="http://schemas.microsoft.com/office/drawing/2014/main" id="{57EBCAB6-B126-4073-855F-4C6070FDE6EC}"/>
              </a:ext>
            </a:extLst>
          </p:cNvPr>
          <p:cNvSpPr>
            <a:spLocks noChangeArrowheads="1"/>
          </p:cNvSpPr>
          <p:nvPr/>
        </p:nvSpPr>
        <p:spPr bwMode="auto">
          <a:xfrm>
            <a:off x="133350" y="0"/>
            <a:ext cx="91440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err="1">
                <a:solidFill>
                  <a:srgbClr val="00549F"/>
                </a:solidFill>
                <a:latin typeface="+mj-lt"/>
                <a:ea typeface="+mj-ea"/>
                <a:cs typeface="+mj-cs"/>
              </a:rPr>
              <a:t>Constructing</a:t>
            </a:r>
            <a:r>
              <a:rPr lang="de-CH" sz="2800" b="1" dirty="0">
                <a:solidFill>
                  <a:srgbClr val="00549F"/>
                </a:solidFill>
                <a:latin typeface="+mj-lt"/>
                <a:ea typeface="+mj-ea"/>
                <a:cs typeface="+mj-cs"/>
              </a:rPr>
              <a:t> a </a:t>
            </a:r>
            <a:r>
              <a:rPr lang="de-CH" sz="2800" b="1" dirty="0" err="1">
                <a:solidFill>
                  <a:srgbClr val="00549F"/>
                </a:solidFill>
                <a:latin typeface="+mj-lt"/>
                <a:ea typeface="+mj-ea"/>
                <a:cs typeface="+mj-cs"/>
              </a:rPr>
              <a:t>stoichiometric</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model</a:t>
            </a:r>
            <a:r>
              <a:rPr lang="de-CH" sz="2800" b="1" dirty="0">
                <a:solidFill>
                  <a:srgbClr val="00549F"/>
                </a:solidFill>
                <a:latin typeface="+mj-lt"/>
                <a:ea typeface="+mj-ea"/>
                <a:cs typeface="+mj-cs"/>
              </a:rPr>
              <a:t> </a:t>
            </a:r>
            <a:endParaRPr lang="en-US" sz="2800" b="1" dirty="0">
              <a:solidFill>
                <a:srgbClr val="00549F"/>
              </a:solidFill>
              <a:latin typeface="+mj-lt"/>
              <a:ea typeface="+mj-ea"/>
              <a:cs typeface="+mj-cs"/>
            </a:endParaRPr>
          </a:p>
        </p:txBody>
      </p:sp>
      <p:grpSp>
        <p:nvGrpSpPr>
          <p:cNvPr id="22549" name="Group 4">
            <a:extLst>
              <a:ext uri="{FF2B5EF4-FFF2-40B4-BE49-F238E27FC236}">
                <a16:creationId xmlns:a16="http://schemas.microsoft.com/office/drawing/2014/main" id="{F7307F84-E8E9-41D3-8C25-0632E18981BC}"/>
              </a:ext>
            </a:extLst>
          </p:cNvPr>
          <p:cNvGrpSpPr>
            <a:grpSpLocks/>
          </p:cNvGrpSpPr>
          <p:nvPr/>
        </p:nvGrpSpPr>
        <p:grpSpPr bwMode="auto">
          <a:xfrm>
            <a:off x="2895600" y="609600"/>
            <a:ext cx="1066800" cy="1143000"/>
            <a:chOff x="1824" y="384"/>
            <a:chExt cx="672" cy="720"/>
          </a:xfrm>
        </p:grpSpPr>
        <p:sp>
          <p:nvSpPr>
            <p:cNvPr id="22665" name="Line 5">
              <a:extLst>
                <a:ext uri="{FF2B5EF4-FFF2-40B4-BE49-F238E27FC236}">
                  <a16:creationId xmlns:a16="http://schemas.microsoft.com/office/drawing/2014/main" id="{3A5B3282-58BF-46B0-AAC9-F0D53A3CC479}"/>
                </a:ext>
              </a:extLst>
            </p:cNvPr>
            <p:cNvSpPr>
              <a:spLocks noChangeShapeType="1"/>
            </p:cNvSpPr>
            <p:nvPr/>
          </p:nvSpPr>
          <p:spPr bwMode="auto">
            <a:xfrm>
              <a:off x="2112" y="624"/>
              <a:ext cx="0" cy="48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66" name="Text Box 6">
              <a:extLst>
                <a:ext uri="{FF2B5EF4-FFF2-40B4-BE49-F238E27FC236}">
                  <a16:creationId xmlns:a16="http://schemas.microsoft.com/office/drawing/2014/main" id="{0F2E168D-61BC-4A14-A019-45056FD6348A}"/>
                </a:ext>
              </a:extLst>
            </p:cNvPr>
            <p:cNvSpPr txBox="1">
              <a:spLocks noChangeArrowheads="1"/>
            </p:cNvSpPr>
            <p:nvPr/>
          </p:nvSpPr>
          <p:spPr bwMode="auto">
            <a:xfrm>
              <a:off x="1824" y="6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22667" name="Text Box 7">
              <a:extLst>
                <a:ext uri="{FF2B5EF4-FFF2-40B4-BE49-F238E27FC236}">
                  <a16:creationId xmlns:a16="http://schemas.microsoft.com/office/drawing/2014/main" id="{258034AC-773B-441A-AEDC-0B327D39EC22}"/>
                </a:ext>
              </a:extLst>
            </p:cNvPr>
            <p:cNvSpPr txBox="1">
              <a:spLocks noChangeArrowheads="1"/>
            </p:cNvSpPr>
            <p:nvPr/>
          </p:nvSpPr>
          <p:spPr bwMode="auto">
            <a:xfrm>
              <a:off x="1824" y="384"/>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GLU</a:t>
              </a:r>
              <a:r>
                <a:rPr lang="de-CH" altLang="de-DE" sz="2400" baseline="30000">
                  <a:latin typeface="Times New Roman" panose="02020603050405020304" pitchFamily="18" charset="0"/>
                </a:rPr>
                <a:t>xt</a:t>
              </a:r>
              <a:endParaRPr lang="en-US" altLang="de-DE" sz="2400" baseline="30000">
                <a:latin typeface="Times New Roman" panose="02020603050405020304" pitchFamily="18" charset="0"/>
              </a:endParaRPr>
            </a:p>
          </p:txBody>
        </p:sp>
      </p:grpSp>
      <p:grpSp>
        <p:nvGrpSpPr>
          <p:cNvPr id="1312846" name="Group 78">
            <a:extLst>
              <a:ext uri="{FF2B5EF4-FFF2-40B4-BE49-F238E27FC236}">
                <a16:creationId xmlns:a16="http://schemas.microsoft.com/office/drawing/2014/main" id="{660BABC1-CB57-46A7-9F7A-1D3B42C9BA18}"/>
              </a:ext>
            </a:extLst>
          </p:cNvPr>
          <p:cNvGrpSpPr>
            <a:grpSpLocks/>
          </p:cNvGrpSpPr>
          <p:nvPr/>
        </p:nvGrpSpPr>
        <p:grpSpPr bwMode="auto">
          <a:xfrm>
            <a:off x="1219200" y="609600"/>
            <a:ext cx="7543800" cy="6172200"/>
            <a:chOff x="768" y="384"/>
            <a:chExt cx="4752" cy="3888"/>
          </a:xfrm>
        </p:grpSpPr>
        <p:grpSp>
          <p:nvGrpSpPr>
            <p:cNvPr id="22551" name="Group 79">
              <a:extLst>
                <a:ext uri="{FF2B5EF4-FFF2-40B4-BE49-F238E27FC236}">
                  <a16:creationId xmlns:a16="http://schemas.microsoft.com/office/drawing/2014/main" id="{D2A4B09B-3AAE-4E48-B246-BC36F6B06B66}"/>
                </a:ext>
              </a:extLst>
            </p:cNvPr>
            <p:cNvGrpSpPr>
              <a:grpSpLocks/>
            </p:cNvGrpSpPr>
            <p:nvPr/>
          </p:nvGrpSpPr>
          <p:grpSpPr bwMode="auto">
            <a:xfrm>
              <a:off x="2448" y="384"/>
              <a:ext cx="1192" cy="233"/>
              <a:chOff x="2448" y="384"/>
              <a:chExt cx="1192" cy="233"/>
            </a:xfrm>
          </p:grpSpPr>
          <p:grpSp>
            <p:nvGrpSpPr>
              <p:cNvPr id="22647" name="Group 80">
                <a:extLst>
                  <a:ext uri="{FF2B5EF4-FFF2-40B4-BE49-F238E27FC236}">
                    <a16:creationId xmlns:a16="http://schemas.microsoft.com/office/drawing/2014/main" id="{09C0B284-FCA5-4D7A-B21F-60C617F78CD6}"/>
                  </a:ext>
                </a:extLst>
              </p:cNvPr>
              <p:cNvGrpSpPr>
                <a:grpSpLocks/>
              </p:cNvGrpSpPr>
              <p:nvPr/>
            </p:nvGrpSpPr>
            <p:grpSpPr bwMode="auto">
              <a:xfrm>
                <a:off x="2840" y="384"/>
                <a:ext cx="212" cy="233"/>
                <a:chOff x="568" y="1680"/>
                <a:chExt cx="212" cy="233"/>
              </a:xfrm>
            </p:grpSpPr>
            <p:sp>
              <p:nvSpPr>
                <p:cNvPr id="22663" name="Oval 81">
                  <a:extLst>
                    <a:ext uri="{FF2B5EF4-FFF2-40B4-BE49-F238E27FC236}">
                      <a16:creationId xmlns:a16="http://schemas.microsoft.com/office/drawing/2014/main" id="{C06772C7-223B-4F1B-91D9-CDE36FFECBD8}"/>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64" name="Rectangle 82">
                  <a:extLst>
                    <a:ext uri="{FF2B5EF4-FFF2-40B4-BE49-F238E27FC236}">
                      <a16:creationId xmlns:a16="http://schemas.microsoft.com/office/drawing/2014/main" id="{70400DCB-1BEB-47B6-BE4F-62F58FD50026}"/>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48" name="Group 83">
                <a:extLst>
                  <a:ext uri="{FF2B5EF4-FFF2-40B4-BE49-F238E27FC236}">
                    <a16:creationId xmlns:a16="http://schemas.microsoft.com/office/drawing/2014/main" id="{48D3D890-E7BE-4D6F-BA06-AB8224432DAB}"/>
                  </a:ext>
                </a:extLst>
              </p:cNvPr>
              <p:cNvGrpSpPr>
                <a:grpSpLocks/>
              </p:cNvGrpSpPr>
              <p:nvPr/>
            </p:nvGrpSpPr>
            <p:grpSpPr bwMode="auto">
              <a:xfrm>
                <a:off x="3036" y="384"/>
                <a:ext cx="212" cy="233"/>
                <a:chOff x="568" y="1680"/>
                <a:chExt cx="212" cy="233"/>
              </a:xfrm>
            </p:grpSpPr>
            <p:sp>
              <p:nvSpPr>
                <p:cNvPr id="22661" name="Oval 84">
                  <a:extLst>
                    <a:ext uri="{FF2B5EF4-FFF2-40B4-BE49-F238E27FC236}">
                      <a16:creationId xmlns:a16="http://schemas.microsoft.com/office/drawing/2014/main" id="{D3123AC6-720E-4FC5-9679-B4D8DEDA727C}"/>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62" name="Rectangle 85">
                  <a:extLst>
                    <a:ext uri="{FF2B5EF4-FFF2-40B4-BE49-F238E27FC236}">
                      <a16:creationId xmlns:a16="http://schemas.microsoft.com/office/drawing/2014/main" id="{BE62FE75-7A7B-4F9B-92EC-F298260620C4}"/>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49" name="Group 86">
                <a:extLst>
                  <a:ext uri="{FF2B5EF4-FFF2-40B4-BE49-F238E27FC236}">
                    <a16:creationId xmlns:a16="http://schemas.microsoft.com/office/drawing/2014/main" id="{8E4EDD05-ECBA-4918-BCB8-BA1446A41ACD}"/>
                  </a:ext>
                </a:extLst>
              </p:cNvPr>
              <p:cNvGrpSpPr>
                <a:grpSpLocks/>
              </p:cNvGrpSpPr>
              <p:nvPr/>
            </p:nvGrpSpPr>
            <p:grpSpPr bwMode="auto">
              <a:xfrm>
                <a:off x="2644" y="384"/>
                <a:ext cx="212" cy="233"/>
                <a:chOff x="568" y="1680"/>
                <a:chExt cx="212" cy="233"/>
              </a:xfrm>
            </p:grpSpPr>
            <p:sp>
              <p:nvSpPr>
                <p:cNvPr id="22659" name="Oval 87">
                  <a:extLst>
                    <a:ext uri="{FF2B5EF4-FFF2-40B4-BE49-F238E27FC236}">
                      <a16:creationId xmlns:a16="http://schemas.microsoft.com/office/drawing/2014/main" id="{B927C5A7-E7F6-4FD1-9682-C91180A32A8D}"/>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60" name="Rectangle 88">
                  <a:extLst>
                    <a:ext uri="{FF2B5EF4-FFF2-40B4-BE49-F238E27FC236}">
                      <a16:creationId xmlns:a16="http://schemas.microsoft.com/office/drawing/2014/main" id="{83245694-37CE-4DA5-8596-8B6444F684AD}"/>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50" name="Group 89">
                <a:extLst>
                  <a:ext uri="{FF2B5EF4-FFF2-40B4-BE49-F238E27FC236}">
                    <a16:creationId xmlns:a16="http://schemas.microsoft.com/office/drawing/2014/main" id="{FDDA2F38-1523-4F69-A506-38EF63B3B4BA}"/>
                  </a:ext>
                </a:extLst>
              </p:cNvPr>
              <p:cNvGrpSpPr>
                <a:grpSpLocks/>
              </p:cNvGrpSpPr>
              <p:nvPr/>
            </p:nvGrpSpPr>
            <p:grpSpPr bwMode="auto">
              <a:xfrm>
                <a:off x="2448" y="384"/>
                <a:ext cx="212" cy="233"/>
                <a:chOff x="568" y="1680"/>
                <a:chExt cx="212" cy="233"/>
              </a:xfrm>
            </p:grpSpPr>
            <p:sp>
              <p:nvSpPr>
                <p:cNvPr id="22657" name="Oval 90">
                  <a:extLst>
                    <a:ext uri="{FF2B5EF4-FFF2-40B4-BE49-F238E27FC236}">
                      <a16:creationId xmlns:a16="http://schemas.microsoft.com/office/drawing/2014/main" id="{AF1D30C4-1913-4E08-8D88-F3E264F1FEB8}"/>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58" name="Rectangle 91">
                  <a:extLst>
                    <a:ext uri="{FF2B5EF4-FFF2-40B4-BE49-F238E27FC236}">
                      <a16:creationId xmlns:a16="http://schemas.microsoft.com/office/drawing/2014/main" id="{2B7644DD-10EE-47AD-A9C0-42442DEFC539}"/>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51" name="Group 92">
                <a:extLst>
                  <a:ext uri="{FF2B5EF4-FFF2-40B4-BE49-F238E27FC236}">
                    <a16:creationId xmlns:a16="http://schemas.microsoft.com/office/drawing/2014/main" id="{C9C9E600-ECDC-4C4D-9B50-2822A004D160}"/>
                  </a:ext>
                </a:extLst>
              </p:cNvPr>
              <p:cNvGrpSpPr>
                <a:grpSpLocks/>
              </p:cNvGrpSpPr>
              <p:nvPr/>
            </p:nvGrpSpPr>
            <p:grpSpPr bwMode="auto">
              <a:xfrm>
                <a:off x="3232" y="384"/>
                <a:ext cx="212" cy="233"/>
                <a:chOff x="568" y="1680"/>
                <a:chExt cx="212" cy="233"/>
              </a:xfrm>
            </p:grpSpPr>
            <p:sp>
              <p:nvSpPr>
                <p:cNvPr id="22655" name="Oval 93">
                  <a:extLst>
                    <a:ext uri="{FF2B5EF4-FFF2-40B4-BE49-F238E27FC236}">
                      <a16:creationId xmlns:a16="http://schemas.microsoft.com/office/drawing/2014/main" id="{230C9E93-4210-4D73-B178-05041DE90295}"/>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56" name="Rectangle 94">
                  <a:extLst>
                    <a:ext uri="{FF2B5EF4-FFF2-40B4-BE49-F238E27FC236}">
                      <a16:creationId xmlns:a16="http://schemas.microsoft.com/office/drawing/2014/main" id="{AAF4795E-6D87-4849-B134-4BDA68BAC30B}"/>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52" name="Group 95">
                <a:extLst>
                  <a:ext uri="{FF2B5EF4-FFF2-40B4-BE49-F238E27FC236}">
                    <a16:creationId xmlns:a16="http://schemas.microsoft.com/office/drawing/2014/main" id="{A16E8E30-8223-4522-958A-97A4A025E098}"/>
                  </a:ext>
                </a:extLst>
              </p:cNvPr>
              <p:cNvGrpSpPr>
                <a:grpSpLocks/>
              </p:cNvGrpSpPr>
              <p:nvPr/>
            </p:nvGrpSpPr>
            <p:grpSpPr bwMode="auto">
              <a:xfrm>
                <a:off x="3428" y="384"/>
                <a:ext cx="212" cy="233"/>
                <a:chOff x="568" y="1680"/>
                <a:chExt cx="212" cy="233"/>
              </a:xfrm>
            </p:grpSpPr>
            <p:sp>
              <p:nvSpPr>
                <p:cNvPr id="22653" name="Oval 96">
                  <a:extLst>
                    <a:ext uri="{FF2B5EF4-FFF2-40B4-BE49-F238E27FC236}">
                      <a16:creationId xmlns:a16="http://schemas.microsoft.com/office/drawing/2014/main" id="{5D113CE5-D251-4EE1-93E2-3483A290169E}"/>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54" name="Rectangle 97">
                  <a:extLst>
                    <a:ext uri="{FF2B5EF4-FFF2-40B4-BE49-F238E27FC236}">
                      <a16:creationId xmlns:a16="http://schemas.microsoft.com/office/drawing/2014/main" id="{35934A90-F1CB-42B9-A810-2004E3F62BE7}"/>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grpSp>
          <p:nvGrpSpPr>
            <p:cNvPr id="22552" name="Group 98">
              <a:extLst>
                <a:ext uri="{FF2B5EF4-FFF2-40B4-BE49-F238E27FC236}">
                  <a16:creationId xmlns:a16="http://schemas.microsoft.com/office/drawing/2014/main" id="{F4FA7A84-4FF3-4BC5-8F71-3CF55A21919C}"/>
                </a:ext>
              </a:extLst>
            </p:cNvPr>
            <p:cNvGrpSpPr>
              <a:grpSpLocks/>
            </p:cNvGrpSpPr>
            <p:nvPr/>
          </p:nvGrpSpPr>
          <p:grpSpPr bwMode="auto">
            <a:xfrm>
              <a:off x="3408" y="2791"/>
              <a:ext cx="408" cy="233"/>
              <a:chOff x="4632" y="1248"/>
              <a:chExt cx="408" cy="233"/>
            </a:xfrm>
          </p:grpSpPr>
          <p:grpSp>
            <p:nvGrpSpPr>
              <p:cNvPr id="22641" name="Group 99">
                <a:extLst>
                  <a:ext uri="{FF2B5EF4-FFF2-40B4-BE49-F238E27FC236}">
                    <a16:creationId xmlns:a16="http://schemas.microsoft.com/office/drawing/2014/main" id="{9731CB7C-D948-4872-8274-AA26627B9197}"/>
                  </a:ext>
                </a:extLst>
              </p:cNvPr>
              <p:cNvGrpSpPr>
                <a:grpSpLocks/>
              </p:cNvGrpSpPr>
              <p:nvPr/>
            </p:nvGrpSpPr>
            <p:grpSpPr bwMode="auto">
              <a:xfrm>
                <a:off x="4828" y="1248"/>
                <a:ext cx="212" cy="233"/>
                <a:chOff x="568" y="1680"/>
                <a:chExt cx="212" cy="233"/>
              </a:xfrm>
            </p:grpSpPr>
            <p:sp>
              <p:nvSpPr>
                <p:cNvPr id="22645" name="Oval 100">
                  <a:extLst>
                    <a:ext uri="{FF2B5EF4-FFF2-40B4-BE49-F238E27FC236}">
                      <a16:creationId xmlns:a16="http://schemas.microsoft.com/office/drawing/2014/main" id="{DB3A9E58-CCC5-4517-97F8-BBEF74549F34}"/>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46" name="Rectangle 101">
                  <a:extLst>
                    <a:ext uri="{FF2B5EF4-FFF2-40B4-BE49-F238E27FC236}">
                      <a16:creationId xmlns:a16="http://schemas.microsoft.com/office/drawing/2014/main" id="{E4145C70-9F1C-4726-A756-0F6219C512E9}"/>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42" name="Group 102">
                <a:extLst>
                  <a:ext uri="{FF2B5EF4-FFF2-40B4-BE49-F238E27FC236}">
                    <a16:creationId xmlns:a16="http://schemas.microsoft.com/office/drawing/2014/main" id="{3304F323-BF29-4F1D-BD6C-E33DA4DB3835}"/>
                  </a:ext>
                </a:extLst>
              </p:cNvPr>
              <p:cNvGrpSpPr>
                <a:grpSpLocks/>
              </p:cNvGrpSpPr>
              <p:nvPr/>
            </p:nvGrpSpPr>
            <p:grpSpPr bwMode="auto">
              <a:xfrm>
                <a:off x="4632" y="1248"/>
                <a:ext cx="212" cy="233"/>
                <a:chOff x="568" y="1680"/>
                <a:chExt cx="212" cy="233"/>
              </a:xfrm>
            </p:grpSpPr>
            <p:sp>
              <p:nvSpPr>
                <p:cNvPr id="22643" name="Oval 103">
                  <a:extLst>
                    <a:ext uri="{FF2B5EF4-FFF2-40B4-BE49-F238E27FC236}">
                      <a16:creationId xmlns:a16="http://schemas.microsoft.com/office/drawing/2014/main" id="{66B0C8CE-D303-4BFE-985F-A97894BB5AC8}"/>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44" name="Rectangle 104">
                  <a:extLst>
                    <a:ext uri="{FF2B5EF4-FFF2-40B4-BE49-F238E27FC236}">
                      <a16:creationId xmlns:a16="http://schemas.microsoft.com/office/drawing/2014/main" id="{2A834FEA-930A-4460-A21F-4F8D11DF336C}"/>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grpSp>
          <p:nvGrpSpPr>
            <p:cNvPr id="22553" name="Group 105">
              <a:extLst>
                <a:ext uri="{FF2B5EF4-FFF2-40B4-BE49-F238E27FC236}">
                  <a16:creationId xmlns:a16="http://schemas.microsoft.com/office/drawing/2014/main" id="{725E4901-CD66-4C8E-BFCF-6FA8EA0B8816}"/>
                </a:ext>
              </a:extLst>
            </p:cNvPr>
            <p:cNvGrpSpPr>
              <a:grpSpLocks/>
            </p:cNvGrpSpPr>
            <p:nvPr/>
          </p:nvGrpSpPr>
          <p:grpSpPr bwMode="auto">
            <a:xfrm>
              <a:off x="5112" y="2784"/>
              <a:ext cx="408" cy="233"/>
              <a:chOff x="4632" y="1248"/>
              <a:chExt cx="408" cy="233"/>
            </a:xfrm>
          </p:grpSpPr>
          <p:grpSp>
            <p:nvGrpSpPr>
              <p:cNvPr id="22635" name="Group 106">
                <a:extLst>
                  <a:ext uri="{FF2B5EF4-FFF2-40B4-BE49-F238E27FC236}">
                    <a16:creationId xmlns:a16="http://schemas.microsoft.com/office/drawing/2014/main" id="{3DA83EDE-1949-4376-BAC0-FB3432410D19}"/>
                  </a:ext>
                </a:extLst>
              </p:cNvPr>
              <p:cNvGrpSpPr>
                <a:grpSpLocks/>
              </p:cNvGrpSpPr>
              <p:nvPr/>
            </p:nvGrpSpPr>
            <p:grpSpPr bwMode="auto">
              <a:xfrm>
                <a:off x="4828" y="1248"/>
                <a:ext cx="212" cy="233"/>
                <a:chOff x="568" y="1680"/>
                <a:chExt cx="212" cy="233"/>
              </a:xfrm>
            </p:grpSpPr>
            <p:sp>
              <p:nvSpPr>
                <p:cNvPr id="22639" name="Oval 107">
                  <a:extLst>
                    <a:ext uri="{FF2B5EF4-FFF2-40B4-BE49-F238E27FC236}">
                      <a16:creationId xmlns:a16="http://schemas.microsoft.com/office/drawing/2014/main" id="{748FEF6A-E452-4520-A92D-360AF684EA8C}"/>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40" name="Rectangle 108">
                  <a:extLst>
                    <a:ext uri="{FF2B5EF4-FFF2-40B4-BE49-F238E27FC236}">
                      <a16:creationId xmlns:a16="http://schemas.microsoft.com/office/drawing/2014/main" id="{A91FE10F-78A9-42C8-9DD4-3C79EC751922}"/>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36" name="Group 109">
                <a:extLst>
                  <a:ext uri="{FF2B5EF4-FFF2-40B4-BE49-F238E27FC236}">
                    <a16:creationId xmlns:a16="http://schemas.microsoft.com/office/drawing/2014/main" id="{AC12FA5B-04CE-4099-AA96-29B9BC4DC3BB}"/>
                  </a:ext>
                </a:extLst>
              </p:cNvPr>
              <p:cNvGrpSpPr>
                <a:grpSpLocks/>
              </p:cNvGrpSpPr>
              <p:nvPr/>
            </p:nvGrpSpPr>
            <p:grpSpPr bwMode="auto">
              <a:xfrm>
                <a:off x="4632" y="1248"/>
                <a:ext cx="212" cy="233"/>
                <a:chOff x="568" y="1680"/>
                <a:chExt cx="212" cy="233"/>
              </a:xfrm>
            </p:grpSpPr>
            <p:sp>
              <p:nvSpPr>
                <p:cNvPr id="22637" name="Oval 110">
                  <a:extLst>
                    <a:ext uri="{FF2B5EF4-FFF2-40B4-BE49-F238E27FC236}">
                      <a16:creationId xmlns:a16="http://schemas.microsoft.com/office/drawing/2014/main" id="{1806EFA1-C37E-468E-B857-A01EB6869B63}"/>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38" name="Rectangle 111">
                  <a:extLst>
                    <a:ext uri="{FF2B5EF4-FFF2-40B4-BE49-F238E27FC236}">
                      <a16:creationId xmlns:a16="http://schemas.microsoft.com/office/drawing/2014/main" id="{074786F9-51C3-4343-9CA6-4E0699DCBEB4}"/>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grpSp>
          <p:nvGrpSpPr>
            <p:cNvPr id="22554" name="Group 112">
              <a:extLst>
                <a:ext uri="{FF2B5EF4-FFF2-40B4-BE49-F238E27FC236}">
                  <a16:creationId xmlns:a16="http://schemas.microsoft.com/office/drawing/2014/main" id="{22A2FA5A-15CE-4BE0-9DE0-C080E8F3BFBA}"/>
                </a:ext>
              </a:extLst>
            </p:cNvPr>
            <p:cNvGrpSpPr>
              <a:grpSpLocks/>
            </p:cNvGrpSpPr>
            <p:nvPr/>
          </p:nvGrpSpPr>
          <p:grpSpPr bwMode="auto">
            <a:xfrm>
              <a:off x="5184" y="1975"/>
              <a:ext cx="212" cy="233"/>
              <a:chOff x="568" y="1680"/>
              <a:chExt cx="212" cy="233"/>
            </a:xfrm>
          </p:grpSpPr>
          <p:sp>
            <p:nvSpPr>
              <p:cNvPr id="22633" name="Oval 113">
                <a:extLst>
                  <a:ext uri="{FF2B5EF4-FFF2-40B4-BE49-F238E27FC236}">
                    <a16:creationId xmlns:a16="http://schemas.microsoft.com/office/drawing/2014/main" id="{F931A9CC-2D13-4136-A4E9-BAC632B2E115}"/>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34" name="Rectangle 114">
                <a:extLst>
                  <a:ext uri="{FF2B5EF4-FFF2-40B4-BE49-F238E27FC236}">
                    <a16:creationId xmlns:a16="http://schemas.microsoft.com/office/drawing/2014/main" id="{783524B4-7286-4E44-9A01-1D492F6A2273}"/>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55" name="Group 115">
              <a:extLst>
                <a:ext uri="{FF2B5EF4-FFF2-40B4-BE49-F238E27FC236}">
                  <a16:creationId xmlns:a16="http://schemas.microsoft.com/office/drawing/2014/main" id="{ABEA9949-9165-4025-A458-615521B47F36}"/>
                </a:ext>
              </a:extLst>
            </p:cNvPr>
            <p:cNvGrpSpPr>
              <a:grpSpLocks/>
            </p:cNvGrpSpPr>
            <p:nvPr/>
          </p:nvGrpSpPr>
          <p:grpSpPr bwMode="auto">
            <a:xfrm>
              <a:off x="3600" y="1975"/>
              <a:ext cx="212" cy="233"/>
              <a:chOff x="568" y="1680"/>
              <a:chExt cx="212" cy="233"/>
            </a:xfrm>
          </p:grpSpPr>
          <p:sp>
            <p:nvSpPr>
              <p:cNvPr id="22631" name="Oval 116">
                <a:extLst>
                  <a:ext uri="{FF2B5EF4-FFF2-40B4-BE49-F238E27FC236}">
                    <a16:creationId xmlns:a16="http://schemas.microsoft.com/office/drawing/2014/main" id="{06F2A9A6-8F9B-419E-8E32-B8B090A45B96}"/>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32" name="Rectangle 117">
                <a:extLst>
                  <a:ext uri="{FF2B5EF4-FFF2-40B4-BE49-F238E27FC236}">
                    <a16:creationId xmlns:a16="http://schemas.microsoft.com/office/drawing/2014/main" id="{27412517-9CB3-49F9-BF33-41D934F2BC3D}"/>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56" name="Group 118">
              <a:extLst>
                <a:ext uri="{FF2B5EF4-FFF2-40B4-BE49-F238E27FC236}">
                  <a16:creationId xmlns:a16="http://schemas.microsoft.com/office/drawing/2014/main" id="{82D6E0CC-8C66-431A-A230-45AF280C1AEA}"/>
                </a:ext>
              </a:extLst>
            </p:cNvPr>
            <p:cNvGrpSpPr>
              <a:grpSpLocks/>
            </p:cNvGrpSpPr>
            <p:nvPr/>
          </p:nvGrpSpPr>
          <p:grpSpPr bwMode="auto">
            <a:xfrm>
              <a:off x="2448" y="1111"/>
              <a:ext cx="1192" cy="233"/>
              <a:chOff x="2448" y="384"/>
              <a:chExt cx="1192" cy="233"/>
            </a:xfrm>
          </p:grpSpPr>
          <p:grpSp>
            <p:nvGrpSpPr>
              <p:cNvPr id="22613" name="Group 119">
                <a:extLst>
                  <a:ext uri="{FF2B5EF4-FFF2-40B4-BE49-F238E27FC236}">
                    <a16:creationId xmlns:a16="http://schemas.microsoft.com/office/drawing/2014/main" id="{84CD8BAD-DA86-48D0-9862-D34757CE60D5}"/>
                  </a:ext>
                </a:extLst>
              </p:cNvPr>
              <p:cNvGrpSpPr>
                <a:grpSpLocks/>
              </p:cNvGrpSpPr>
              <p:nvPr/>
            </p:nvGrpSpPr>
            <p:grpSpPr bwMode="auto">
              <a:xfrm>
                <a:off x="2840" y="384"/>
                <a:ext cx="212" cy="233"/>
                <a:chOff x="568" y="1680"/>
                <a:chExt cx="212" cy="233"/>
              </a:xfrm>
            </p:grpSpPr>
            <p:sp>
              <p:nvSpPr>
                <p:cNvPr id="22629" name="Oval 120">
                  <a:extLst>
                    <a:ext uri="{FF2B5EF4-FFF2-40B4-BE49-F238E27FC236}">
                      <a16:creationId xmlns:a16="http://schemas.microsoft.com/office/drawing/2014/main" id="{6B0E9EE9-B767-445B-BDFD-E6A52ACA49C8}"/>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30" name="Rectangle 121">
                  <a:extLst>
                    <a:ext uri="{FF2B5EF4-FFF2-40B4-BE49-F238E27FC236}">
                      <a16:creationId xmlns:a16="http://schemas.microsoft.com/office/drawing/2014/main" id="{38D98FB8-DA19-40C8-801A-F1D4E4AE4C4C}"/>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14" name="Group 122">
                <a:extLst>
                  <a:ext uri="{FF2B5EF4-FFF2-40B4-BE49-F238E27FC236}">
                    <a16:creationId xmlns:a16="http://schemas.microsoft.com/office/drawing/2014/main" id="{A90260D5-635C-4DCB-A201-978C6ACF7F51}"/>
                  </a:ext>
                </a:extLst>
              </p:cNvPr>
              <p:cNvGrpSpPr>
                <a:grpSpLocks/>
              </p:cNvGrpSpPr>
              <p:nvPr/>
            </p:nvGrpSpPr>
            <p:grpSpPr bwMode="auto">
              <a:xfrm>
                <a:off x="3036" y="384"/>
                <a:ext cx="212" cy="233"/>
                <a:chOff x="568" y="1680"/>
                <a:chExt cx="212" cy="233"/>
              </a:xfrm>
            </p:grpSpPr>
            <p:sp>
              <p:nvSpPr>
                <p:cNvPr id="22627" name="Oval 123">
                  <a:extLst>
                    <a:ext uri="{FF2B5EF4-FFF2-40B4-BE49-F238E27FC236}">
                      <a16:creationId xmlns:a16="http://schemas.microsoft.com/office/drawing/2014/main" id="{81BF9D44-3892-4B81-A921-290FA43EFCBE}"/>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28" name="Rectangle 124">
                  <a:extLst>
                    <a:ext uri="{FF2B5EF4-FFF2-40B4-BE49-F238E27FC236}">
                      <a16:creationId xmlns:a16="http://schemas.microsoft.com/office/drawing/2014/main" id="{9663DC31-BA65-4C46-9498-43B66343211B}"/>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15" name="Group 125">
                <a:extLst>
                  <a:ext uri="{FF2B5EF4-FFF2-40B4-BE49-F238E27FC236}">
                    <a16:creationId xmlns:a16="http://schemas.microsoft.com/office/drawing/2014/main" id="{96C6AF9E-F833-4F1A-A913-6D073A6932A2}"/>
                  </a:ext>
                </a:extLst>
              </p:cNvPr>
              <p:cNvGrpSpPr>
                <a:grpSpLocks/>
              </p:cNvGrpSpPr>
              <p:nvPr/>
            </p:nvGrpSpPr>
            <p:grpSpPr bwMode="auto">
              <a:xfrm>
                <a:off x="2644" y="384"/>
                <a:ext cx="212" cy="233"/>
                <a:chOff x="568" y="1680"/>
                <a:chExt cx="212" cy="233"/>
              </a:xfrm>
            </p:grpSpPr>
            <p:sp>
              <p:nvSpPr>
                <p:cNvPr id="22625" name="Oval 126">
                  <a:extLst>
                    <a:ext uri="{FF2B5EF4-FFF2-40B4-BE49-F238E27FC236}">
                      <a16:creationId xmlns:a16="http://schemas.microsoft.com/office/drawing/2014/main" id="{92C52E71-5FF5-4C68-9D92-FF9E07B8AA4D}"/>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26" name="Rectangle 127">
                  <a:extLst>
                    <a:ext uri="{FF2B5EF4-FFF2-40B4-BE49-F238E27FC236}">
                      <a16:creationId xmlns:a16="http://schemas.microsoft.com/office/drawing/2014/main" id="{CAD7C9AF-CCFD-4383-86E3-97F70B67DAF9}"/>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16" name="Group 128">
                <a:extLst>
                  <a:ext uri="{FF2B5EF4-FFF2-40B4-BE49-F238E27FC236}">
                    <a16:creationId xmlns:a16="http://schemas.microsoft.com/office/drawing/2014/main" id="{A5AE3858-8903-4E3E-8F77-B454EA446410}"/>
                  </a:ext>
                </a:extLst>
              </p:cNvPr>
              <p:cNvGrpSpPr>
                <a:grpSpLocks/>
              </p:cNvGrpSpPr>
              <p:nvPr/>
            </p:nvGrpSpPr>
            <p:grpSpPr bwMode="auto">
              <a:xfrm>
                <a:off x="2448" y="384"/>
                <a:ext cx="212" cy="233"/>
                <a:chOff x="568" y="1680"/>
                <a:chExt cx="212" cy="233"/>
              </a:xfrm>
            </p:grpSpPr>
            <p:sp>
              <p:nvSpPr>
                <p:cNvPr id="22623" name="Oval 129">
                  <a:extLst>
                    <a:ext uri="{FF2B5EF4-FFF2-40B4-BE49-F238E27FC236}">
                      <a16:creationId xmlns:a16="http://schemas.microsoft.com/office/drawing/2014/main" id="{31638E79-D1C9-405D-813D-950A8F6068A3}"/>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24" name="Rectangle 130">
                  <a:extLst>
                    <a:ext uri="{FF2B5EF4-FFF2-40B4-BE49-F238E27FC236}">
                      <a16:creationId xmlns:a16="http://schemas.microsoft.com/office/drawing/2014/main" id="{2B576A80-E7E1-4BE8-8C1B-D134B8FEA651}"/>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17" name="Group 131">
                <a:extLst>
                  <a:ext uri="{FF2B5EF4-FFF2-40B4-BE49-F238E27FC236}">
                    <a16:creationId xmlns:a16="http://schemas.microsoft.com/office/drawing/2014/main" id="{4CB6115A-E488-47FD-99CA-0B490A8ADD01}"/>
                  </a:ext>
                </a:extLst>
              </p:cNvPr>
              <p:cNvGrpSpPr>
                <a:grpSpLocks/>
              </p:cNvGrpSpPr>
              <p:nvPr/>
            </p:nvGrpSpPr>
            <p:grpSpPr bwMode="auto">
              <a:xfrm>
                <a:off x="3232" y="384"/>
                <a:ext cx="212" cy="233"/>
                <a:chOff x="568" y="1680"/>
                <a:chExt cx="212" cy="233"/>
              </a:xfrm>
            </p:grpSpPr>
            <p:sp>
              <p:nvSpPr>
                <p:cNvPr id="22621" name="Oval 132">
                  <a:extLst>
                    <a:ext uri="{FF2B5EF4-FFF2-40B4-BE49-F238E27FC236}">
                      <a16:creationId xmlns:a16="http://schemas.microsoft.com/office/drawing/2014/main" id="{A000431F-38EC-45EB-B491-A3BC6A484FCA}"/>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22" name="Rectangle 133">
                  <a:extLst>
                    <a:ext uri="{FF2B5EF4-FFF2-40B4-BE49-F238E27FC236}">
                      <a16:creationId xmlns:a16="http://schemas.microsoft.com/office/drawing/2014/main" id="{AC4303EC-04F9-487F-BAB7-A57BAB658288}"/>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18" name="Group 134">
                <a:extLst>
                  <a:ext uri="{FF2B5EF4-FFF2-40B4-BE49-F238E27FC236}">
                    <a16:creationId xmlns:a16="http://schemas.microsoft.com/office/drawing/2014/main" id="{EF4557B3-59C4-454A-9FEF-5A5817303334}"/>
                  </a:ext>
                </a:extLst>
              </p:cNvPr>
              <p:cNvGrpSpPr>
                <a:grpSpLocks/>
              </p:cNvGrpSpPr>
              <p:nvPr/>
            </p:nvGrpSpPr>
            <p:grpSpPr bwMode="auto">
              <a:xfrm>
                <a:off x="3428" y="384"/>
                <a:ext cx="212" cy="233"/>
                <a:chOff x="568" y="1680"/>
                <a:chExt cx="212" cy="233"/>
              </a:xfrm>
            </p:grpSpPr>
            <p:sp>
              <p:nvSpPr>
                <p:cNvPr id="22619" name="Oval 135">
                  <a:extLst>
                    <a:ext uri="{FF2B5EF4-FFF2-40B4-BE49-F238E27FC236}">
                      <a16:creationId xmlns:a16="http://schemas.microsoft.com/office/drawing/2014/main" id="{65F85DFC-B7FB-481F-81DA-A42CFA27815A}"/>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20" name="Rectangle 136">
                  <a:extLst>
                    <a:ext uri="{FF2B5EF4-FFF2-40B4-BE49-F238E27FC236}">
                      <a16:creationId xmlns:a16="http://schemas.microsoft.com/office/drawing/2014/main" id="{4E07526A-B7EF-443B-B990-8F9C17E66014}"/>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grpSp>
          <p:nvGrpSpPr>
            <p:cNvPr id="22557" name="Group 137">
              <a:extLst>
                <a:ext uri="{FF2B5EF4-FFF2-40B4-BE49-F238E27FC236}">
                  <a16:creationId xmlns:a16="http://schemas.microsoft.com/office/drawing/2014/main" id="{20A4D131-17E6-40D0-B1CE-7238A5D8F868}"/>
                </a:ext>
              </a:extLst>
            </p:cNvPr>
            <p:cNvGrpSpPr>
              <a:grpSpLocks/>
            </p:cNvGrpSpPr>
            <p:nvPr/>
          </p:nvGrpSpPr>
          <p:grpSpPr bwMode="auto">
            <a:xfrm>
              <a:off x="768" y="1879"/>
              <a:ext cx="1192" cy="233"/>
              <a:chOff x="2448" y="384"/>
              <a:chExt cx="1192" cy="233"/>
            </a:xfrm>
          </p:grpSpPr>
          <p:grpSp>
            <p:nvGrpSpPr>
              <p:cNvPr id="22595" name="Group 138">
                <a:extLst>
                  <a:ext uri="{FF2B5EF4-FFF2-40B4-BE49-F238E27FC236}">
                    <a16:creationId xmlns:a16="http://schemas.microsoft.com/office/drawing/2014/main" id="{5C36EAA6-1985-418E-B11F-46240CE7EF3B}"/>
                  </a:ext>
                </a:extLst>
              </p:cNvPr>
              <p:cNvGrpSpPr>
                <a:grpSpLocks/>
              </p:cNvGrpSpPr>
              <p:nvPr/>
            </p:nvGrpSpPr>
            <p:grpSpPr bwMode="auto">
              <a:xfrm>
                <a:off x="2840" y="384"/>
                <a:ext cx="212" cy="233"/>
                <a:chOff x="568" y="1680"/>
                <a:chExt cx="212" cy="233"/>
              </a:xfrm>
            </p:grpSpPr>
            <p:sp>
              <p:nvSpPr>
                <p:cNvPr id="22611" name="Oval 139">
                  <a:extLst>
                    <a:ext uri="{FF2B5EF4-FFF2-40B4-BE49-F238E27FC236}">
                      <a16:creationId xmlns:a16="http://schemas.microsoft.com/office/drawing/2014/main" id="{07D2E11E-8436-4B7E-8787-1BE123450783}"/>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12" name="Rectangle 140">
                  <a:extLst>
                    <a:ext uri="{FF2B5EF4-FFF2-40B4-BE49-F238E27FC236}">
                      <a16:creationId xmlns:a16="http://schemas.microsoft.com/office/drawing/2014/main" id="{339DBCCF-3F0D-4CA6-8D1C-2DDC2978C832}"/>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96" name="Group 141">
                <a:extLst>
                  <a:ext uri="{FF2B5EF4-FFF2-40B4-BE49-F238E27FC236}">
                    <a16:creationId xmlns:a16="http://schemas.microsoft.com/office/drawing/2014/main" id="{404B04A7-F1A2-432F-94BE-D68672417212}"/>
                  </a:ext>
                </a:extLst>
              </p:cNvPr>
              <p:cNvGrpSpPr>
                <a:grpSpLocks/>
              </p:cNvGrpSpPr>
              <p:nvPr/>
            </p:nvGrpSpPr>
            <p:grpSpPr bwMode="auto">
              <a:xfrm>
                <a:off x="3036" y="384"/>
                <a:ext cx="212" cy="233"/>
                <a:chOff x="568" y="1680"/>
                <a:chExt cx="212" cy="233"/>
              </a:xfrm>
            </p:grpSpPr>
            <p:sp>
              <p:nvSpPr>
                <p:cNvPr id="22609" name="Oval 142">
                  <a:extLst>
                    <a:ext uri="{FF2B5EF4-FFF2-40B4-BE49-F238E27FC236}">
                      <a16:creationId xmlns:a16="http://schemas.microsoft.com/office/drawing/2014/main" id="{9732B94A-0CDD-442F-B841-62ECDFB1C753}"/>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10" name="Rectangle 143">
                  <a:extLst>
                    <a:ext uri="{FF2B5EF4-FFF2-40B4-BE49-F238E27FC236}">
                      <a16:creationId xmlns:a16="http://schemas.microsoft.com/office/drawing/2014/main" id="{9B033398-92DF-44B6-BA0D-D4449107B1DF}"/>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97" name="Group 144">
                <a:extLst>
                  <a:ext uri="{FF2B5EF4-FFF2-40B4-BE49-F238E27FC236}">
                    <a16:creationId xmlns:a16="http://schemas.microsoft.com/office/drawing/2014/main" id="{733EF6D6-D66A-4DF2-A20E-0335E15A5409}"/>
                  </a:ext>
                </a:extLst>
              </p:cNvPr>
              <p:cNvGrpSpPr>
                <a:grpSpLocks/>
              </p:cNvGrpSpPr>
              <p:nvPr/>
            </p:nvGrpSpPr>
            <p:grpSpPr bwMode="auto">
              <a:xfrm>
                <a:off x="2644" y="384"/>
                <a:ext cx="212" cy="233"/>
                <a:chOff x="568" y="1680"/>
                <a:chExt cx="212" cy="233"/>
              </a:xfrm>
            </p:grpSpPr>
            <p:sp>
              <p:nvSpPr>
                <p:cNvPr id="22607" name="Oval 145">
                  <a:extLst>
                    <a:ext uri="{FF2B5EF4-FFF2-40B4-BE49-F238E27FC236}">
                      <a16:creationId xmlns:a16="http://schemas.microsoft.com/office/drawing/2014/main" id="{B26258CD-9F57-47D7-96E9-552AD68DB40D}"/>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08" name="Rectangle 146">
                  <a:extLst>
                    <a:ext uri="{FF2B5EF4-FFF2-40B4-BE49-F238E27FC236}">
                      <a16:creationId xmlns:a16="http://schemas.microsoft.com/office/drawing/2014/main" id="{381CB251-8924-4525-8D7B-39926895006D}"/>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98" name="Group 147">
                <a:extLst>
                  <a:ext uri="{FF2B5EF4-FFF2-40B4-BE49-F238E27FC236}">
                    <a16:creationId xmlns:a16="http://schemas.microsoft.com/office/drawing/2014/main" id="{515AFC7A-255A-4CD0-901E-B03627170923}"/>
                  </a:ext>
                </a:extLst>
              </p:cNvPr>
              <p:cNvGrpSpPr>
                <a:grpSpLocks/>
              </p:cNvGrpSpPr>
              <p:nvPr/>
            </p:nvGrpSpPr>
            <p:grpSpPr bwMode="auto">
              <a:xfrm>
                <a:off x="2448" y="384"/>
                <a:ext cx="212" cy="233"/>
                <a:chOff x="568" y="1680"/>
                <a:chExt cx="212" cy="233"/>
              </a:xfrm>
            </p:grpSpPr>
            <p:sp>
              <p:nvSpPr>
                <p:cNvPr id="22605" name="Oval 148">
                  <a:extLst>
                    <a:ext uri="{FF2B5EF4-FFF2-40B4-BE49-F238E27FC236}">
                      <a16:creationId xmlns:a16="http://schemas.microsoft.com/office/drawing/2014/main" id="{A1B45FC4-955E-478F-A8B1-8F89E995AB82}"/>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06" name="Rectangle 149">
                  <a:extLst>
                    <a:ext uri="{FF2B5EF4-FFF2-40B4-BE49-F238E27FC236}">
                      <a16:creationId xmlns:a16="http://schemas.microsoft.com/office/drawing/2014/main" id="{71934FF8-B0AD-43AD-BE5B-C4EA5B47A60E}"/>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99" name="Group 150">
                <a:extLst>
                  <a:ext uri="{FF2B5EF4-FFF2-40B4-BE49-F238E27FC236}">
                    <a16:creationId xmlns:a16="http://schemas.microsoft.com/office/drawing/2014/main" id="{F49C1F17-ED61-4CE3-8E78-BB1C2478E20A}"/>
                  </a:ext>
                </a:extLst>
              </p:cNvPr>
              <p:cNvGrpSpPr>
                <a:grpSpLocks/>
              </p:cNvGrpSpPr>
              <p:nvPr/>
            </p:nvGrpSpPr>
            <p:grpSpPr bwMode="auto">
              <a:xfrm>
                <a:off x="3232" y="384"/>
                <a:ext cx="212" cy="233"/>
                <a:chOff x="568" y="1680"/>
                <a:chExt cx="212" cy="233"/>
              </a:xfrm>
            </p:grpSpPr>
            <p:sp>
              <p:nvSpPr>
                <p:cNvPr id="22603" name="Oval 151">
                  <a:extLst>
                    <a:ext uri="{FF2B5EF4-FFF2-40B4-BE49-F238E27FC236}">
                      <a16:creationId xmlns:a16="http://schemas.microsoft.com/office/drawing/2014/main" id="{36E2B51D-49C0-42D8-812E-81F69271D6E7}"/>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04" name="Rectangle 152">
                  <a:extLst>
                    <a:ext uri="{FF2B5EF4-FFF2-40B4-BE49-F238E27FC236}">
                      <a16:creationId xmlns:a16="http://schemas.microsoft.com/office/drawing/2014/main" id="{9F7C59E8-5FB5-4A30-A981-822C1D795728}"/>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600" name="Group 153">
                <a:extLst>
                  <a:ext uri="{FF2B5EF4-FFF2-40B4-BE49-F238E27FC236}">
                    <a16:creationId xmlns:a16="http://schemas.microsoft.com/office/drawing/2014/main" id="{11C51588-CEB8-49F3-9082-2C8E11DFF93B}"/>
                  </a:ext>
                </a:extLst>
              </p:cNvPr>
              <p:cNvGrpSpPr>
                <a:grpSpLocks/>
              </p:cNvGrpSpPr>
              <p:nvPr/>
            </p:nvGrpSpPr>
            <p:grpSpPr bwMode="auto">
              <a:xfrm>
                <a:off x="3428" y="384"/>
                <a:ext cx="212" cy="233"/>
                <a:chOff x="568" y="1680"/>
                <a:chExt cx="212" cy="233"/>
              </a:xfrm>
            </p:grpSpPr>
            <p:sp>
              <p:nvSpPr>
                <p:cNvPr id="22601" name="Oval 154">
                  <a:extLst>
                    <a:ext uri="{FF2B5EF4-FFF2-40B4-BE49-F238E27FC236}">
                      <a16:creationId xmlns:a16="http://schemas.microsoft.com/office/drawing/2014/main" id="{776437D8-3F0F-44E9-A8D5-EA27744D3A19}"/>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602" name="Rectangle 155">
                  <a:extLst>
                    <a:ext uri="{FF2B5EF4-FFF2-40B4-BE49-F238E27FC236}">
                      <a16:creationId xmlns:a16="http://schemas.microsoft.com/office/drawing/2014/main" id="{A713907F-C45B-48F6-BECF-CC65E71CBFA1}"/>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grpSp>
          <p:nvGrpSpPr>
            <p:cNvPr id="22558" name="Group 156">
              <a:extLst>
                <a:ext uri="{FF2B5EF4-FFF2-40B4-BE49-F238E27FC236}">
                  <a16:creationId xmlns:a16="http://schemas.microsoft.com/office/drawing/2014/main" id="{9E726ADC-7F7F-4B60-B34A-DA24C11768BE}"/>
                </a:ext>
              </a:extLst>
            </p:cNvPr>
            <p:cNvGrpSpPr>
              <a:grpSpLocks/>
            </p:cNvGrpSpPr>
            <p:nvPr/>
          </p:nvGrpSpPr>
          <p:grpSpPr bwMode="auto">
            <a:xfrm>
              <a:off x="776" y="2647"/>
              <a:ext cx="1192" cy="233"/>
              <a:chOff x="2448" y="384"/>
              <a:chExt cx="1192" cy="233"/>
            </a:xfrm>
          </p:grpSpPr>
          <p:grpSp>
            <p:nvGrpSpPr>
              <p:cNvPr id="22577" name="Group 157">
                <a:extLst>
                  <a:ext uri="{FF2B5EF4-FFF2-40B4-BE49-F238E27FC236}">
                    <a16:creationId xmlns:a16="http://schemas.microsoft.com/office/drawing/2014/main" id="{7A319334-BC6C-454C-82AE-7916B2BC4F9C}"/>
                  </a:ext>
                </a:extLst>
              </p:cNvPr>
              <p:cNvGrpSpPr>
                <a:grpSpLocks/>
              </p:cNvGrpSpPr>
              <p:nvPr/>
            </p:nvGrpSpPr>
            <p:grpSpPr bwMode="auto">
              <a:xfrm>
                <a:off x="2840" y="384"/>
                <a:ext cx="212" cy="233"/>
                <a:chOff x="568" y="1680"/>
                <a:chExt cx="212" cy="233"/>
              </a:xfrm>
            </p:grpSpPr>
            <p:sp>
              <p:nvSpPr>
                <p:cNvPr id="22593" name="Oval 158">
                  <a:extLst>
                    <a:ext uri="{FF2B5EF4-FFF2-40B4-BE49-F238E27FC236}">
                      <a16:creationId xmlns:a16="http://schemas.microsoft.com/office/drawing/2014/main" id="{23E5F2C8-3A2C-426A-8A18-F12ED6B0833D}"/>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94" name="Rectangle 159">
                  <a:extLst>
                    <a:ext uri="{FF2B5EF4-FFF2-40B4-BE49-F238E27FC236}">
                      <a16:creationId xmlns:a16="http://schemas.microsoft.com/office/drawing/2014/main" id="{E1571761-56FE-4020-9F59-CA94EA29D451}"/>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78" name="Group 160">
                <a:extLst>
                  <a:ext uri="{FF2B5EF4-FFF2-40B4-BE49-F238E27FC236}">
                    <a16:creationId xmlns:a16="http://schemas.microsoft.com/office/drawing/2014/main" id="{F3E5391B-AEB3-49EF-86C5-71E9B188B5F7}"/>
                  </a:ext>
                </a:extLst>
              </p:cNvPr>
              <p:cNvGrpSpPr>
                <a:grpSpLocks/>
              </p:cNvGrpSpPr>
              <p:nvPr/>
            </p:nvGrpSpPr>
            <p:grpSpPr bwMode="auto">
              <a:xfrm>
                <a:off x="3036" y="384"/>
                <a:ext cx="212" cy="233"/>
                <a:chOff x="568" y="1680"/>
                <a:chExt cx="212" cy="233"/>
              </a:xfrm>
            </p:grpSpPr>
            <p:sp>
              <p:nvSpPr>
                <p:cNvPr id="22591" name="Oval 161">
                  <a:extLst>
                    <a:ext uri="{FF2B5EF4-FFF2-40B4-BE49-F238E27FC236}">
                      <a16:creationId xmlns:a16="http://schemas.microsoft.com/office/drawing/2014/main" id="{A6B5055C-6A16-45DD-8C5E-5C3DD841E568}"/>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92" name="Rectangle 162">
                  <a:extLst>
                    <a:ext uri="{FF2B5EF4-FFF2-40B4-BE49-F238E27FC236}">
                      <a16:creationId xmlns:a16="http://schemas.microsoft.com/office/drawing/2014/main" id="{96230C7E-DB43-43E5-9658-F3967DEE5134}"/>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79" name="Group 163">
                <a:extLst>
                  <a:ext uri="{FF2B5EF4-FFF2-40B4-BE49-F238E27FC236}">
                    <a16:creationId xmlns:a16="http://schemas.microsoft.com/office/drawing/2014/main" id="{2805B179-D7A1-451B-ABD9-9CBB7B287F95}"/>
                  </a:ext>
                </a:extLst>
              </p:cNvPr>
              <p:cNvGrpSpPr>
                <a:grpSpLocks/>
              </p:cNvGrpSpPr>
              <p:nvPr/>
            </p:nvGrpSpPr>
            <p:grpSpPr bwMode="auto">
              <a:xfrm>
                <a:off x="2644" y="384"/>
                <a:ext cx="212" cy="233"/>
                <a:chOff x="568" y="1680"/>
                <a:chExt cx="212" cy="233"/>
              </a:xfrm>
            </p:grpSpPr>
            <p:sp>
              <p:nvSpPr>
                <p:cNvPr id="22589" name="Oval 164">
                  <a:extLst>
                    <a:ext uri="{FF2B5EF4-FFF2-40B4-BE49-F238E27FC236}">
                      <a16:creationId xmlns:a16="http://schemas.microsoft.com/office/drawing/2014/main" id="{57CFAA4F-C073-42B8-86E7-0467C24C41A5}"/>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90" name="Rectangle 165">
                  <a:extLst>
                    <a:ext uri="{FF2B5EF4-FFF2-40B4-BE49-F238E27FC236}">
                      <a16:creationId xmlns:a16="http://schemas.microsoft.com/office/drawing/2014/main" id="{18EB88EA-57B8-412E-96BF-9C879DFE7E13}"/>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80" name="Group 166">
                <a:extLst>
                  <a:ext uri="{FF2B5EF4-FFF2-40B4-BE49-F238E27FC236}">
                    <a16:creationId xmlns:a16="http://schemas.microsoft.com/office/drawing/2014/main" id="{4F56E6F1-6DD5-40AF-9B08-59A505982120}"/>
                  </a:ext>
                </a:extLst>
              </p:cNvPr>
              <p:cNvGrpSpPr>
                <a:grpSpLocks/>
              </p:cNvGrpSpPr>
              <p:nvPr/>
            </p:nvGrpSpPr>
            <p:grpSpPr bwMode="auto">
              <a:xfrm>
                <a:off x="2448" y="384"/>
                <a:ext cx="212" cy="233"/>
                <a:chOff x="568" y="1680"/>
                <a:chExt cx="212" cy="233"/>
              </a:xfrm>
            </p:grpSpPr>
            <p:sp>
              <p:nvSpPr>
                <p:cNvPr id="22587" name="Oval 167">
                  <a:extLst>
                    <a:ext uri="{FF2B5EF4-FFF2-40B4-BE49-F238E27FC236}">
                      <a16:creationId xmlns:a16="http://schemas.microsoft.com/office/drawing/2014/main" id="{7B9027D3-5EA1-4EDA-81E4-6A4397AC9367}"/>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88" name="Rectangle 168">
                  <a:extLst>
                    <a:ext uri="{FF2B5EF4-FFF2-40B4-BE49-F238E27FC236}">
                      <a16:creationId xmlns:a16="http://schemas.microsoft.com/office/drawing/2014/main" id="{DAFBE5CE-EC1C-4D60-B828-15D2EADFD747}"/>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81" name="Group 169">
                <a:extLst>
                  <a:ext uri="{FF2B5EF4-FFF2-40B4-BE49-F238E27FC236}">
                    <a16:creationId xmlns:a16="http://schemas.microsoft.com/office/drawing/2014/main" id="{E5DAC9A7-C6F4-4C3D-8369-16D61A8F8F6C}"/>
                  </a:ext>
                </a:extLst>
              </p:cNvPr>
              <p:cNvGrpSpPr>
                <a:grpSpLocks/>
              </p:cNvGrpSpPr>
              <p:nvPr/>
            </p:nvGrpSpPr>
            <p:grpSpPr bwMode="auto">
              <a:xfrm>
                <a:off x="3232" y="384"/>
                <a:ext cx="212" cy="233"/>
                <a:chOff x="568" y="1680"/>
                <a:chExt cx="212" cy="233"/>
              </a:xfrm>
            </p:grpSpPr>
            <p:sp>
              <p:nvSpPr>
                <p:cNvPr id="22585" name="Oval 170">
                  <a:extLst>
                    <a:ext uri="{FF2B5EF4-FFF2-40B4-BE49-F238E27FC236}">
                      <a16:creationId xmlns:a16="http://schemas.microsoft.com/office/drawing/2014/main" id="{F0C27083-2DC5-4818-939C-E6B08995F960}"/>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86" name="Rectangle 171">
                  <a:extLst>
                    <a:ext uri="{FF2B5EF4-FFF2-40B4-BE49-F238E27FC236}">
                      <a16:creationId xmlns:a16="http://schemas.microsoft.com/office/drawing/2014/main" id="{90CE5A7C-6CE8-4AA0-BF2F-00CA52289347}"/>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82" name="Group 172">
                <a:extLst>
                  <a:ext uri="{FF2B5EF4-FFF2-40B4-BE49-F238E27FC236}">
                    <a16:creationId xmlns:a16="http://schemas.microsoft.com/office/drawing/2014/main" id="{42CC2946-46DB-4D49-9EF7-08EA95649E15}"/>
                  </a:ext>
                </a:extLst>
              </p:cNvPr>
              <p:cNvGrpSpPr>
                <a:grpSpLocks/>
              </p:cNvGrpSpPr>
              <p:nvPr/>
            </p:nvGrpSpPr>
            <p:grpSpPr bwMode="auto">
              <a:xfrm>
                <a:off x="3428" y="384"/>
                <a:ext cx="212" cy="233"/>
                <a:chOff x="568" y="1680"/>
                <a:chExt cx="212" cy="233"/>
              </a:xfrm>
            </p:grpSpPr>
            <p:sp>
              <p:nvSpPr>
                <p:cNvPr id="22583" name="Oval 173">
                  <a:extLst>
                    <a:ext uri="{FF2B5EF4-FFF2-40B4-BE49-F238E27FC236}">
                      <a16:creationId xmlns:a16="http://schemas.microsoft.com/office/drawing/2014/main" id="{9C100BB2-189B-4560-8BDF-1A23EF303BE7}"/>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84" name="Rectangle 174">
                  <a:extLst>
                    <a:ext uri="{FF2B5EF4-FFF2-40B4-BE49-F238E27FC236}">
                      <a16:creationId xmlns:a16="http://schemas.microsoft.com/office/drawing/2014/main" id="{D4183691-E533-4262-A6B0-ADA684FD5F3E}"/>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grpSp>
          <p:nvGrpSpPr>
            <p:cNvPr id="22559" name="Group 175">
              <a:extLst>
                <a:ext uri="{FF2B5EF4-FFF2-40B4-BE49-F238E27FC236}">
                  <a16:creationId xmlns:a16="http://schemas.microsoft.com/office/drawing/2014/main" id="{971073A8-F3DE-49F3-A3F5-16F19ABE8FB4}"/>
                </a:ext>
              </a:extLst>
            </p:cNvPr>
            <p:cNvGrpSpPr>
              <a:grpSpLocks/>
            </p:cNvGrpSpPr>
            <p:nvPr/>
          </p:nvGrpSpPr>
          <p:grpSpPr bwMode="auto">
            <a:xfrm>
              <a:off x="1356" y="3456"/>
              <a:ext cx="212" cy="233"/>
              <a:chOff x="568" y="1680"/>
              <a:chExt cx="212" cy="233"/>
            </a:xfrm>
          </p:grpSpPr>
          <p:sp>
            <p:nvSpPr>
              <p:cNvPr id="22575" name="Oval 176">
                <a:extLst>
                  <a:ext uri="{FF2B5EF4-FFF2-40B4-BE49-F238E27FC236}">
                    <a16:creationId xmlns:a16="http://schemas.microsoft.com/office/drawing/2014/main" id="{073ADB1C-27A2-49D2-9ADF-8BBA4B77A7E2}"/>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76" name="Rectangle 177">
                <a:extLst>
                  <a:ext uri="{FF2B5EF4-FFF2-40B4-BE49-F238E27FC236}">
                    <a16:creationId xmlns:a16="http://schemas.microsoft.com/office/drawing/2014/main" id="{D7213971-550F-4437-BB2E-6E8EEAC044AF}"/>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60" name="Group 178">
              <a:extLst>
                <a:ext uri="{FF2B5EF4-FFF2-40B4-BE49-F238E27FC236}">
                  <a16:creationId xmlns:a16="http://schemas.microsoft.com/office/drawing/2014/main" id="{4484191F-1C3F-4708-B014-4E4CBCB4AC56}"/>
                </a:ext>
              </a:extLst>
            </p:cNvPr>
            <p:cNvGrpSpPr>
              <a:grpSpLocks/>
            </p:cNvGrpSpPr>
            <p:nvPr/>
          </p:nvGrpSpPr>
          <p:grpSpPr bwMode="auto">
            <a:xfrm>
              <a:off x="1552" y="3456"/>
              <a:ext cx="212" cy="233"/>
              <a:chOff x="568" y="1680"/>
              <a:chExt cx="212" cy="233"/>
            </a:xfrm>
          </p:grpSpPr>
          <p:sp>
            <p:nvSpPr>
              <p:cNvPr id="22573" name="Oval 179">
                <a:extLst>
                  <a:ext uri="{FF2B5EF4-FFF2-40B4-BE49-F238E27FC236}">
                    <a16:creationId xmlns:a16="http://schemas.microsoft.com/office/drawing/2014/main" id="{B33A55D0-0EB4-465C-A3AF-25DFF5D5FD73}"/>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74" name="Rectangle 180">
                <a:extLst>
                  <a:ext uri="{FF2B5EF4-FFF2-40B4-BE49-F238E27FC236}">
                    <a16:creationId xmlns:a16="http://schemas.microsoft.com/office/drawing/2014/main" id="{CD672375-F3F3-4106-96E6-DA272B89012C}"/>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61" name="Group 181">
              <a:extLst>
                <a:ext uri="{FF2B5EF4-FFF2-40B4-BE49-F238E27FC236}">
                  <a16:creationId xmlns:a16="http://schemas.microsoft.com/office/drawing/2014/main" id="{A55DA0B1-21AF-4741-A4FD-D625E8E04719}"/>
                </a:ext>
              </a:extLst>
            </p:cNvPr>
            <p:cNvGrpSpPr>
              <a:grpSpLocks/>
            </p:cNvGrpSpPr>
            <p:nvPr/>
          </p:nvGrpSpPr>
          <p:grpSpPr bwMode="auto">
            <a:xfrm>
              <a:off x="1748" y="3456"/>
              <a:ext cx="212" cy="233"/>
              <a:chOff x="568" y="1680"/>
              <a:chExt cx="212" cy="233"/>
            </a:xfrm>
          </p:grpSpPr>
          <p:sp>
            <p:nvSpPr>
              <p:cNvPr id="22571" name="Oval 182">
                <a:extLst>
                  <a:ext uri="{FF2B5EF4-FFF2-40B4-BE49-F238E27FC236}">
                    <a16:creationId xmlns:a16="http://schemas.microsoft.com/office/drawing/2014/main" id="{8538669F-BC4F-43E1-B405-032AA4E7857A}"/>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72" name="Rectangle 183">
                <a:extLst>
                  <a:ext uri="{FF2B5EF4-FFF2-40B4-BE49-F238E27FC236}">
                    <a16:creationId xmlns:a16="http://schemas.microsoft.com/office/drawing/2014/main" id="{3C14E2FD-FCA1-49F6-A957-C8D41FA629D6}"/>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62" name="Group 184">
              <a:extLst>
                <a:ext uri="{FF2B5EF4-FFF2-40B4-BE49-F238E27FC236}">
                  <a16:creationId xmlns:a16="http://schemas.microsoft.com/office/drawing/2014/main" id="{22AC869D-4FD4-4FC8-A4C8-02E3CF9B6FE2}"/>
                </a:ext>
              </a:extLst>
            </p:cNvPr>
            <p:cNvGrpSpPr>
              <a:grpSpLocks/>
            </p:cNvGrpSpPr>
            <p:nvPr/>
          </p:nvGrpSpPr>
          <p:grpSpPr bwMode="auto">
            <a:xfrm>
              <a:off x="1356" y="4039"/>
              <a:ext cx="212" cy="233"/>
              <a:chOff x="568" y="1680"/>
              <a:chExt cx="212" cy="233"/>
            </a:xfrm>
          </p:grpSpPr>
          <p:sp>
            <p:nvSpPr>
              <p:cNvPr id="22569" name="Oval 185">
                <a:extLst>
                  <a:ext uri="{FF2B5EF4-FFF2-40B4-BE49-F238E27FC236}">
                    <a16:creationId xmlns:a16="http://schemas.microsoft.com/office/drawing/2014/main" id="{30162D5A-D5BF-4BB6-AA61-61576F3791A1}"/>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70" name="Rectangle 186">
                <a:extLst>
                  <a:ext uri="{FF2B5EF4-FFF2-40B4-BE49-F238E27FC236}">
                    <a16:creationId xmlns:a16="http://schemas.microsoft.com/office/drawing/2014/main" id="{6EC23894-4CEE-4936-A5A6-38AEE1F1A0C5}"/>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63" name="Group 187">
              <a:extLst>
                <a:ext uri="{FF2B5EF4-FFF2-40B4-BE49-F238E27FC236}">
                  <a16:creationId xmlns:a16="http://schemas.microsoft.com/office/drawing/2014/main" id="{212632E6-D03A-4F6E-AB93-0A185BF8D9F2}"/>
                </a:ext>
              </a:extLst>
            </p:cNvPr>
            <p:cNvGrpSpPr>
              <a:grpSpLocks/>
            </p:cNvGrpSpPr>
            <p:nvPr/>
          </p:nvGrpSpPr>
          <p:grpSpPr bwMode="auto">
            <a:xfrm>
              <a:off x="1552" y="4039"/>
              <a:ext cx="212" cy="233"/>
              <a:chOff x="568" y="1680"/>
              <a:chExt cx="212" cy="233"/>
            </a:xfrm>
          </p:grpSpPr>
          <p:sp>
            <p:nvSpPr>
              <p:cNvPr id="22567" name="Oval 188">
                <a:extLst>
                  <a:ext uri="{FF2B5EF4-FFF2-40B4-BE49-F238E27FC236}">
                    <a16:creationId xmlns:a16="http://schemas.microsoft.com/office/drawing/2014/main" id="{229B6F8C-B67C-4F07-96A8-109CCD8A1B10}"/>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68" name="Rectangle 189">
                <a:extLst>
                  <a:ext uri="{FF2B5EF4-FFF2-40B4-BE49-F238E27FC236}">
                    <a16:creationId xmlns:a16="http://schemas.microsoft.com/office/drawing/2014/main" id="{64D5F6DD-ABBF-489D-84CC-E9AC4B71F00F}"/>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nvGrpSpPr>
            <p:cNvPr id="22564" name="Group 190">
              <a:extLst>
                <a:ext uri="{FF2B5EF4-FFF2-40B4-BE49-F238E27FC236}">
                  <a16:creationId xmlns:a16="http://schemas.microsoft.com/office/drawing/2014/main" id="{817862A9-4E16-42DE-BD90-D98638036206}"/>
                </a:ext>
              </a:extLst>
            </p:cNvPr>
            <p:cNvGrpSpPr>
              <a:grpSpLocks/>
            </p:cNvGrpSpPr>
            <p:nvPr/>
          </p:nvGrpSpPr>
          <p:grpSpPr bwMode="auto">
            <a:xfrm>
              <a:off x="1748" y="4039"/>
              <a:ext cx="212" cy="233"/>
              <a:chOff x="568" y="1680"/>
              <a:chExt cx="212" cy="233"/>
            </a:xfrm>
          </p:grpSpPr>
          <p:sp>
            <p:nvSpPr>
              <p:cNvPr id="22565" name="Oval 191">
                <a:extLst>
                  <a:ext uri="{FF2B5EF4-FFF2-40B4-BE49-F238E27FC236}">
                    <a16:creationId xmlns:a16="http://schemas.microsoft.com/office/drawing/2014/main" id="{9B771945-E70D-4379-B27D-FF95CED8E8D9}"/>
                  </a:ext>
                </a:extLst>
              </p:cNvPr>
              <p:cNvSpPr>
                <a:spLocks noChangeArrowheads="1"/>
              </p:cNvSpPr>
              <p:nvPr/>
            </p:nvSpPr>
            <p:spPr bwMode="auto">
              <a:xfrm>
                <a:off x="568" y="1697"/>
                <a:ext cx="208" cy="216"/>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2566" name="Rectangle 192">
                <a:extLst>
                  <a:ext uri="{FF2B5EF4-FFF2-40B4-BE49-F238E27FC236}">
                    <a16:creationId xmlns:a16="http://schemas.microsoft.com/office/drawing/2014/main" id="{F465529E-8C4D-4D8A-9E43-18A8A2B7909F}"/>
                  </a:ext>
                </a:extLst>
              </p:cNvPr>
              <p:cNvSpPr>
                <a:spLocks noChangeArrowheads="1"/>
              </p:cNvSpPr>
              <p:nvPr/>
            </p:nvSpPr>
            <p:spPr bwMode="auto">
              <a:xfrm>
                <a:off x="568" y="1680"/>
                <a:ext cx="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800">
                    <a:latin typeface="Times New Roman" panose="02020603050405020304" pitchFamily="18" charset="0"/>
                  </a:rPr>
                  <a:t>C</a:t>
                </a:r>
                <a:endParaRPr lang="en-US" altLang="de-DE" sz="1800">
                  <a:latin typeface="Times New Roman" panose="02020603050405020304" pitchFamily="18" charset="0"/>
                </a:endParaRP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27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127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281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13128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127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282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131282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31280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1283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31283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1284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12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liennummernplatzhalter 3">
            <a:extLst>
              <a:ext uri="{FF2B5EF4-FFF2-40B4-BE49-F238E27FC236}">
                <a16:creationId xmlns:a16="http://schemas.microsoft.com/office/drawing/2014/main" id="{790082DA-3D07-49B8-A873-40837D43D5AE}"/>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B0CB48AF-118D-41A7-B394-4F6FE6071DCE}" type="slidenum">
              <a:rPr lang="de-CH" altLang="de-DE" sz="1400">
                <a:latin typeface="Times" panose="02020603050405020304" pitchFamily="18" charset="0"/>
              </a:rPr>
              <a:pPr>
                <a:spcBef>
                  <a:spcPct val="0"/>
                </a:spcBef>
                <a:buClrTx/>
                <a:buFontTx/>
                <a:buNone/>
              </a:pPr>
              <a:t>14</a:t>
            </a:fld>
            <a:endParaRPr lang="de-CH" altLang="de-DE" sz="1400">
              <a:latin typeface="Times" panose="02020603050405020304" pitchFamily="18" charset="0"/>
            </a:endParaRPr>
          </a:p>
        </p:txBody>
      </p:sp>
      <p:sp>
        <p:nvSpPr>
          <p:cNvPr id="15363" name="Rectangle 2">
            <a:extLst>
              <a:ext uri="{FF2B5EF4-FFF2-40B4-BE49-F238E27FC236}">
                <a16:creationId xmlns:a16="http://schemas.microsoft.com/office/drawing/2014/main" id="{6B4B348C-2DF8-4668-B638-0DB0ECDCBFC2}"/>
              </a:ext>
            </a:extLst>
          </p:cNvPr>
          <p:cNvSpPr>
            <a:spLocks noChangeArrowheads="1"/>
          </p:cNvSpPr>
          <p:nvPr/>
        </p:nvSpPr>
        <p:spPr bwMode="auto">
          <a:xfrm>
            <a:off x="282575" y="180975"/>
            <a:ext cx="91440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err="1">
                <a:solidFill>
                  <a:srgbClr val="00549F"/>
                </a:solidFill>
                <a:latin typeface="+mj-lt"/>
                <a:ea typeface="+mj-ea"/>
                <a:cs typeface="+mj-cs"/>
              </a:rPr>
              <a:t>Steady</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state</a:t>
            </a:r>
            <a:endParaRPr lang="en-US" sz="2800" b="1" dirty="0">
              <a:solidFill>
                <a:srgbClr val="00549F"/>
              </a:solidFill>
              <a:latin typeface="+mj-lt"/>
              <a:ea typeface="+mj-ea"/>
              <a:cs typeface="+mj-cs"/>
            </a:endParaRPr>
          </a:p>
        </p:txBody>
      </p:sp>
      <p:sp>
        <p:nvSpPr>
          <p:cNvPr id="23556" name="AutoShape 3">
            <a:extLst>
              <a:ext uri="{FF2B5EF4-FFF2-40B4-BE49-F238E27FC236}">
                <a16:creationId xmlns:a16="http://schemas.microsoft.com/office/drawing/2014/main" id="{F16E43EE-64E7-4796-B0DA-8E5B89E10EA1}"/>
              </a:ext>
            </a:extLst>
          </p:cNvPr>
          <p:cNvSpPr>
            <a:spLocks noChangeArrowheads="1"/>
          </p:cNvSpPr>
          <p:nvPr/>
        </p:nvSpPr>
        <p:spPr bwMode="auto">
          <a:xfrm>
            <a:off x="1447800" y="1447800"/>
            <a:ext cx="5867400" cy="4572000"/>
          </a:xfrm>
          <a:prstGeom prst="roundRect">
            <a:avLst>
              <a:gd name="adj" fmla="val 16667"/>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3557" name="Text Box 4">
            <a:extLst>
              <a:ext uri="{FF2B5EF4-FFF2-40B4-BE49-F238E27FC236}">
                <a16:creationId xmlns:a16="http://schemas.microsoft.com/office/drawing/2014/main" id="{AEF2EBB1-68E1-4E89-9145-B59D5BDF88D6}"/>
              </a:ext>
            </a:extLst>
          </p:cNvPr>
          <p:cNvSpPr txBox="1">
            <a:spLocks noChangeArrowheads="1"/>
          </p:cNvSpPr>
          <p:nvPr/>
        </p:nvSpPr>
        <p:spPr bwMode="auto">
          <a:xfrm>
            <a:off x="3124200" y="2971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23558" name="Line 5">
            <a:extLst>
              <a:ext uri="{FF2B5EF4-FFF2-40B4-BE49-F238E27FC236}">
                <a16:creationId xmlns:a16="http://schemas.microsoft.com/office/drawing/2014/main" id="{0AFB9A33-C5FE-4F35-B6A4-B6A6295B4BD2}"/>
              </a:ext>
            </a:extLst>
          </p:cNvPr>
          <p:cNvSpPr>
            <a:spLocks noChangeShapeType="1"/>
          </p:cNvSpPr>
          <p:nvPr/>
        </p:nvSpPr>
        <p:spPr bwMode="auto">
          <a:xfrm>
            <a:off x="3352800" y="20574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59" name="Line 6">
            <a:extLst>
              <a:ext uri="{FF2B5EF4-FFF2-40B4-BE49-F238E27FC236}">
                <a16:creationId xmlns:a16="http://schemas.microsoft.com/office/drawing/2014/main" id="{407E285B-4F4D-4B76-BAD9-6FAE39C40AC9}"/>
              </a:ext>
            </a:extLst>
          </p:cNvPr>
          <p:cNvSpPr>
            <a:spLocks noChangeShapeType="1"/>
          </p:cNvSpPr>
          <p:nvPr/>
        </p:nvSpPr>
        <p:spPr bwMode="auto">
          <a:xfrm>
            <a:off x="3352800" y="33528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60" name="Text Box 7">
            <a:extLst>
              <a:ext uri="{FF2B5EF4-FFF2-40B4-BE49-F238E27FC236}">
                <a16:creationId xmlns:a16="http://schemas.microsoft.com/office/drawing/2014/main" id="{33B78FDB-8E93-4C85-A17D-B183E80B05E3}"/>
              </a:ext>
            </a:extLst>
          </p:cNvPr>
          <p:cNvSpPr txBox="1">
            <a:spLocks noChangeArrowheads="1"/>
          </p:cNvSpPr>
          <p:nvPr/>
        </p:nvSpPr>
        <p:spPr bwMode="auto">
          <a:xfrm>
            <a:off x="3352800" y="3505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sp>
        <p:nvSpPr>
          <p:cNvPr id="23561" name="Line 8">
            <a:extLst>
              <a:ext uri="{FF2B5EF4-FFF2-40B4-BE49-F238E27FC236}">
                <a16:creationId xmlns:a16="http://schemas.microsoft.com/office/drawing/2014/main" id="{F5D80657-C302-4D10-88A9-058AA958BEAC}"/>
              </a:ext>
            </a:extLst>
          </p:cNvPr>
          <p:cNvSpPr>
            <a:spLocks noChangeShapeType="1"/>
          </p:cNvSpPr>
          <p:nvPr/>
        </p:nvSpPr>
        <p:spPr bwMode="auto">
          <a:xfrm>
            <a:off x="3263900" y="2055813"/>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62" name="Text Box 9">
            <a:extLst>
              <a:ext uri="{FF2B5EF4-FFF2-40B4-BE49-F238E27FC236}">
                <a16:creationId xmlns:a16="http://schemas.microsoft.com/office/drawing/2014/main" id="{9AE5D69F-3515-40A1-96F7-40B93ED481A6}"/>
              </a:ext>
            </a:extLst>
          </p:cNvPr>
          <p:cNvSpPr txBox="1">
            <a:spLocks noChangeArrowheads="1"/>
          </p:cNvSpPr>
          <p:nvPr/>
        </p:nvSpPr>
        <p:spPr bwMode="auto">
          <a:xfrm>
            <a:off x="27432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23563" name="Text Box 10">
            <a:extLst>
              <a:ext uri="{FF2B5EF4-FFF2-40B4-BE49-F238E27FC236}">
                <a16:creationId xmlns:a16="http://schemas.microsoft.com/office/drawing/2014/main" id="{E0E5EEA4-8350-4F2A-A0AB-D3F644665366}"/>
              </a:ext>
            </a:extLst>
          </p:cNvPr>
          <p:cNvSpPr txBox="1">
            <a:spLocks noChangeArrowheads="1"/>
          </p:cNvSpPr>
          <p:nvPr/>
        </p:nvSpPr>
        <p:spPr bwMode="auto">
          <a:xfrm>
            <a:off x="34290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graphicFrame>
        <p:nvGraphicFramePr>
          <p:cNvPr id="1313803" name="Object 11">
            <a:extLst>
              <a:ext uri="{FF2B5EF4-FFF2-40B4-BE49-F238E27FC236}">
                <a16:creationId xmlns:a16="http://schemas.microsoft.com/office/drawing/2014/main" id="{0CDDFB75-4B6C-4CAD-BBE3-3B195E710E45}"/>
              </a:ext>
            </a:extLst>
          </p:cNvPr>
          <p:cNvGraphicFramePr>
            <a:graphicFrameLocks noChangeAspect="1"/>
          </p:cNvGraphicFramePr>
          <p:nvPr/>
        </p:nvGraphicFramePr>
        <p:xfrm>
          <a:off x="4800600" y="1905000"/>
          <a:ext cx="1905000" cy="788988"/>
        </p:xfrm>
        <a:graphic>
          <a:graphicData uri="http://schemas.openxmlformats.org/presentationml/2006/ole">
            <mc:AlternateContent xmlns:mc="http://schemas.openxmlformats.org/markup-compatibility/2006">
              <mc:Choice xmlns:v="urn:schemas-microsoft-com:vml" Requires="v">
                <p:oleObj spid="_x0000_s23581" name="Equation" r:id="rId3" imgW="952087" imgH="393529" progId="Equation.DSMT4">
                  <p:embed/>
                </p:oleObj>
              </mc:Choice>
              <mc:Fallback>
                <p:oleObj name="Equation" r:id="rId3" imgW="952087" imgH="393529"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905000"/>
                        <a:ext cx="1905000"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13804" name="Group 12">
            <a:extLst>
              <a:ext uri="{FF2B5EF4-FFF2-40B4-BE49-F238E27FC236}">
                <a16:creationId xmlns:a16="http://schemas.microsoft.com/office/drawing/2014/main" id="{9A89E520-1855-4CAE-82A2-70401D4315F2}"/>
              </a:ext>
            </a:extLst>
          </p:cNvPr>
          <p:cNvGrpSpPr>
            <a:grpSpLocks/>
          </p:cNvGrpSpPr>
          <p:nvPr/>
        </p:nvGrpSpPr>
        <p:grpSpPr bwMode="auto">
          <a:xfrm>
            <a:off x="1600200" y="1979613"/>
            <a:ext cx="1371600" cy="2439987"/>
            <a:chOff x="1008" y="1247"/>
            <a:chExt cx="864" cy="1537"/>
          </a:xfrm>
        </p:grpSpPr>
        <p:sp>
          <p:nvSpPr>
            <p:cNvPr id="23566" name="Rectangle 13">
              <a:extLst>
                <a:ext uri="{FF2B5EF4-FFF2-40B4-BE49-F238E27FC236}">
                  <a16:creationId xmlns:a16="http://schemas.microsoft.com/office/drawing/2014/main" id="{1BD188E7-51F7-4207-8F0F-47DE02B6DFCE}"/>
                </a:ext>
              </a:extLst>
            </p:cNvPr>
            <p:cNvSpPr>
              <a:spLocks noChangeArrowheads="1"/>
            </p:cNvSpPr>
            <p:nvPr/>
          </p:nvSpPr>
          <p:spPr bwMode="auto">
            <a:xfrm>
              <a:off x="1104" y="1824"/>
              <a:ext cx="528" cy="384"/>
            </a:xfrm>
            <a:prstGeom prst="rect">
              <a:avLst/>
            </a:prstGeom>
            <a:solidFill>
              <a:schemeClr val="bg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3567" name="Rectangle 14">
              <a:extLst>
                <a:ext uri="{FF2B5EF4-FFF2-40B4-BE49-F238E27FC236}">
                  <a16:creationId xmlns:a16="http://schemas.microsoft.com/office/drawing/2014/main" id="{08AA24EF-82F3-422F-B935-A5E572033B79}"/>
                </a:ext>
              </a:extLst>
            </p:cNvPr>
            <p:cNvSpPr>
              <a:spLocks noChangeArrowheads="1"/>
            </p:cNvSpPr>
            <p:nvPr/>
          </p:nvSpPr>
          <p:spPr bwMode="auto">
            <a:xfrm>
              <a:off x="1125" y="2021"/>
              <a:ext cx="489" cy="187"/>
            </a:xfrm>
            <a:prstGeom prst="rect">
              <a:avLst/>
            </a:prstGeom>
            <a:solidFill>
              <a:srgbClr val="99FF33"/>
            </a:solidFill>
            <a:ln>
              <a:noFill/>
            </a:ln>
            <a:effectLst/>
            <a:extLst>
              <a:ext uri="{91240B29-F687-4F45-9708-019B960494DF}">
                <a14:hiddenLine xmlns:a14="http://schemas.microsoft.com/office/drawing/2010/main" w="9525">
                  <a:solidFill>
                    <a:srgbClr val="99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grpSp>
          <p:nvGrpSpPr>
            <p:cNvPr id="23568" name="Group 15">
              <a:extLst>
                <a:ext uri="{FF2B5EF4-FFF2-40B4-BE49-F238E27FC236}">
                  <a16:creationId xmlns:a16="http://schemas.microsoft.com/office/drawing/2014/main" id="{E7C29A1C-A1DD-479D-8D86-044ED35678DD}"/>
                </a:ext>
              </a:extLst>
            </p:cNvPr>
            <p:cNvGrpSpPr>
              <a:grpSpLocks/>
            </p:cNvGrpSpPr>
            <p:nvPr/>
          </p:nvGrpSpPr>
          <p:grpSpPr bwMode="auto">
            <a:xfrm>
              <a:off x="1131" y="1964"/>
              <a:ext cx="477" cy="101"/>
              <a:chOff x="1131" y="1964"/>
              <a:chExt cx="477" cy="101"/>
            </a:xfrm>
          </p:grpSpPr>
          <p:sp>
            <p:nvSpPr>
              <p:cNvPr id="23576" name="Oval 16">
                <a:extLst>
                  <a:ext uri="{FF2B5EF4-FFF2-40B4-BE49-F238E27FC236}">
                    <a16:creationId xmlns:a16="http://schemas.microsoft.com/office/drawing/2014/main" id="{5EF06BF1-2D87-477A-8C23-31904A373989}"/>
                  </a:ext>
                </a:extLst>
              </p:cNvPr>
              <p:cNvSpPr>
                <a:spLocks noChangeArrowheads="1"/>
              </p:cNvSpPr>
              <p:nvPr/>
            </p:nvSpPr>
            <p:spPr bwMode="auto">
              <a:xfrm>
                <a:off x="1131" y="1969"/>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3577" name="Oval 17">
                <a:extLst>
                  <a:ext uri="{FF2B5EF4-FFF2-40B4-BE49-F238E27FC236}">
                    <a16:creationId xmlns:a16="http://schemas.microsoft.com/office/drawing/2014/main" id="{7CB66D3C-B018-4260-9EB1-E2EFEB1159ED}"/>
                  </a:ext>
                </a:extLst>
              </p:cNvPr>
              <p:cNvSpPr>
                <a:spLocks noChangeArrowheads="1"/>
              </p:cNvSpPr>
              <p:nvPr/>
            </p:nvSpPr>
            <p:spPr bwMode="auto">
              <a:xfrm>
                <a:off x="1227" y="1968"/>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3578" name="Oval 18">
                <a:extLst>
                  <a:ext uri="{FF2B5EF4-FFF2-40B4-BE49-F238E27FC236}">
                    <a16:creationId xmlns:a16="http://schemas.microsoft.com/office/drawing/2014/main" id="{E8E45B34-EE0A-4FD4-818F-A5160BFC24A8}"/>
                  </a:ext>
                </a:extLst>
              </p:cNvPr>
              <p:cNvSpPr>
                <a:spLocks noChangeArrowheads="1"/>
              </p:cNvSpPr>
              <p:nvPr/>
            </p:nvSpPr>
            <p:spPr bwMode="auto">
              <a:xfrm>
                <a:off x="1333" y="1968"/>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3579" name="Oval 19">
                <a:extLst>
                  <a:ext uri="{FF2B5EF4-FFF2-40B4-BE49-F238E27FC236}">
                    <a16:creationId xmlns:a16="http://schemas.microsoft.com/office/drawing/2014/main" id="{6E1DCF3B-7EC0-4A80-8680-E4C1E28B5DA5}"/>
                  </a:ext>
                </a:extLst>
              </p:cNvPr>
              <p:cNvSpPr>
                <a:spLocks noChangeArrowheads="1"/>
              </p:cNvSpPr>
              <p:nvPr/>
            </p:nvSpPr>
            <p:spPr bwMode="auto">
              <a:xfrm>
                <a:off x="1415" y="1968"/>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3580" name="Oval 20">
                <a:extLst>
                  <a:ext uri="{FF2B5EF4-FFF2-40B4-BE49-F238E27FC236}">
                    <a16:creationId xmlns:a16="http://schemas.microsoft.com/office/drawing/2014/main" id="{472C4958-D4C6-4CCD-BEF9-279F327FD46B}"/>
                  </a:ext>
                </a:extLst>
              </p:cNvPr>
              <p:cNvSpPr>
                <a:spLocks noChangeArrowheads="1"/>
              </p:cNvSpPr>
              <p:nvPr/>
            </p:nvSpPr>
            <p:spPr bwMode="auto">
              <a:xfrm>
                <a:off x="1512" y="1964"/>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grpSp>
        <p:sp>
          <p:nvSpPr>
            <p:cNvPr id="23569" name="Text Box 21">
              <a:extLst>
                <a:ext uri="{FF2B5EF4-FFF2-40B4-BE49-F238E27FC236}">
                  <a16:creationId xmlns:a16="http://schemas.microsoft.com/office/drawing/2014/main" id="{8D5E38D4-9CA2-4DBF-890D-9135BEAF5ACE}"/>
                </a:ext>
              </a:extLst>
            </p:cNvPr>
            <p:cNvSpPr txBox="1">
              <a:spLocks noChangeArrowheads="1"/>
            </p:cNvSpPr>
            <p:nvPr/>
          </p:nvSpPr>
          <p:spPr bwMode="auto">
            <a:xfrm>
              <a:off x="1248" y="1968"/>
              <a:ext cx="288" cy="288"/>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23570" name="Line 22">
              <a:extLst>
                <a:ext uri="{FF2B5EF4-FFF2-40B4-BE49-F238E27FC236}">
                  <a16:creationId xmlns:a16="http://schemas.microsoft.com/office/drawing/2014/main" id="{3EA06461-A1E2-43A9-84E1-044EAFA5E897}"/>
                </a:ext>
              </a:extLst>
            </p:cNvPr>
            <p:cNvSpPr>
              <a:spLocks noChangeShapeType="1"/>
            </p:cNvSpPr>
            <p:nvPr/>
          </p:nvSpPr>
          <p:spPr bwMode="auto">
            <a:xfrm>
              <a:off x="1392" y="1248"/>
              <a:ext cx="0" cy="576"/>
            </a:xfrm>
            <a:prstGeom prst="line">
              <a:avLst/>
            </a:prstGeom>
            <a:noFill/>
            <a:ln w="381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71" name="Line 23">
              <a:extLst>
                <a:ext uri="{FF2B5EF4-FFF2-40B4-BE49-F238E27FC236}">
                  <a16:creationId xmlns:a16="http://schemas.microsoft.com/office/drawing/2014/main" id="{3565B8A1-506A-4C26-98DF-4ECF512AAC80}"/>
                </a:ext>
              </a:extLst>
            </p:cNvPr>
            <p:cNvSpPr>
              <a:spLocks noChangeShapeType="1"/>
            </p:cNvSpPr>
            <p:nvPr/>
          </p:nvSpPr>
          <p:spPr bwMode="auto">
            <a:xfrm>
              <a:off x="1336" y="1247"/>
              <a:ext cx="0" cy="576"/>
            </a:xfrm>
            <a:prstGeom prst="line">
              <a:avLst/>
            </a:prstGeom>
            <a:noFill/>
            <a:ln w="381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72" name="Text Box 24">
              <a:extLst>
                <a:ext uri="{FF2B5EF4-FFF2-40B4-BE49-F238E27FC236}">
                  <a16:creationId xmlns:a16="http://schemas.microsoft.com/office/drawing/2014/main" id="{072A7CFB-E864-4E99-AED2-78EE02831AFA}"/>
                </a:ext>
              </a:extLst>
            </p:cNvPr>
            <p:cNvSpPr txBox="1">
              <a:spLocks noChangeArrowheads="1"/>
            </p:cNvSpPr>
            <p:nvPr/>
          </p:nvSpPr>
          <p:spPr bwMode="auto">
            <a:xfrm>
              <a:off x="1008" y="14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23573" name="Text Box 25">
              <a:extLst>
                <a:ext uri="{FF2B5EF4-FFF2-40B4-BE49-F238E27FC236}">
                  <a16:creationId xmlns:a16="http://schemas.microsoft.com/office/drawing/2014/main" id="{74F34BBF-FE49-43C0-99F7-79756C7BF44D}"/>
                </a:ext>
              </a:extLst>
            </p:cNvPr>
            <p:cNvSpPr txBox="1">
              <a:spLocks noChangeArrowheads="1"/>
            </p:cNvSpPr>
            <p:nvPr/>
          </p:nvSpPr>
          <p:spPr bwMode="auto">
            <a:xfrm>
              <a:off x="1440" y="14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sp>
          <p:nvSpPr>
            <p:cNvPr id="23574" name="Line 26">
              <a:extLst>
                <a:ext uri="{FF2B5EF4-FFF2-40B4-BE49-F238E27FC236}">
                  <a16:creationId xmlns:a16="http://schemas.microsoft.com/office/drawing/2014/main" id="{FD08C7B1-D6DC-4D04-9E9E-456CED928F71}"/>
                </a:ext>
              </a:extLst>
            </p:cNvPr>
            <p:cNvSpPr>
              <a:spLocks noChangeShapeType="1"/>
            </p:cNvSpPr>
            <p:nvPr/>
          </p:nvSpPr>
          <p:spPr bwMode="auto">
            <a:xfrm>
              <a:off x="1392" y="2208"/>
              <a:ext cx="0" cy="576"/>
            </a:xfrm>
            <a:prstGeom prst="line">
              <a:avLst/>
            </a:prstGeom>
            <a:noFill/>
            <a:ln w="381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75" name="Text Box 27">
              <a:extLst>
                <a:ext uri="{FF2B5EF4-FFF2-40B4-BE49-F238E27FC236}">
                  <a16:creationId xmlns:a16="http://schemas.microsoft.com/office/drawing/2014/main" id="{35A5C331-3766-4BA7-B3C3-5D05564A4EFE}"/>
                </a:ext>
              </a:extLst>
            </p:cNvPr>
            <p:cNvSpPr txBox="1">
              <a:spLocks noChangeArrowheads="1"/>
            </p:cNvSpPr>
            <p:nvPr/>
          </p:nvSpPr>
          <p:spPr bwMode="auto">
            <a:xfrm>
              <a:off x="1392" y="23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38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13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liennummernplatzhalter 3">
            <a:extLst>
              <a:ext uri="{FF2B5EF4-FFF2-40B4-BE49-F238E27FC236}">
                <a16:creationId xmlns:a16="http://schemas.microsoft.com/office/drawing/2014/main" id="{020A6A86-1346-42A4-9615-839BC0EE4264}"/>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C53EE13D-254A-4BD5-AD38-1DF6199CB99C}" type="slidenum">
              <a:rPr lang="de-CH" altLang="de-DE" sz="1400">
                <a:latin typeface="Times" panose="02020603050405020304" pitchFamily="18" charset="0"/>
              </a:rPr>
              <a:pPr>
                <a:spcBef>
                  <a:spcPct val="0"/>
                </a:spcBef>
                <a:buClrTx/>
                <a:buFontTx/>
                <a:buNone/>
              </a:pPr>
              <a:t>15</a:t>
            </a:fld>
            <a:endParaRPr lang="de-CH" altLang="de-DE" sz="1400">
              <a:latin typeface="Times" panose="02020603050405020304" pitchFamily="18" charset="0"/>
            </a:endParaRPr>
          </a:p>
        </p:txBody>
      </p:sp>
      <p:sp>
        <p:nvSpPr>
          <p:cNvPr id="24579" name="AutoShape 2">
            <a:extLst>
              <a:ext uri="{FF2B5EF4-FFF2-40B4-BE49-F238E27FC236}">
                <a16:creationId xmlns:a16="http://schemas.microsoft.com/office/drawing/2014/main" id="{89DFF37F-C95D-4033-886D-9574977BAD7A}"/>
              </a:ext>
            </a:extLst>
          </p:cNvPr>
          <p:cNvSpPr>
            <a:spLocks noChangeArrowheads="1"/>
          </p:cNvSpPr>
          <p:nvPr/>
        </p:nvSpPr>
        <p:spPr bwMode="auto">
          <a:xfrm>
            <a:off x="1447800" y="1447800"/>
            <a:ext cx="5867400" cy="4572000"/>
          </a:xfrm>
          <a:prstGeom prst="roundRect">
            <a:avLst>
              <a:gd name="adj" fmla="val 16667"/>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4580" name="Text Box 3">
            <a:extLst>
              <a:ext uri="{FF2B5EF4-FFF2-40B4-BE49-F238E27FC236}">
                <a16:creationId xmlns:a16="http://schemas.microsoft.com/office/drawing/2014/main" id="{1CDA255B-41DC-493D-8CC9-6D4560F3CD7C}"/>
              </a:ext>
            </a:extLst>
          </p:cNvPr>
          <p:cNvSpPr txBox="1">
            <a:spLocks noChangeArrowheads="1"/>
          </p:cNvSpPr>
          <p:nvPr/>
        </p:nvSpPr>
        <p:spPr bwMode="auto">
          <a:xfrm>
            <a:off x="3124200" y="2971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24581" name="Line 4">
            <a:extLst>
              <a:ext uri="{FF2B5EF4-FFF2-40B4-BE49-F238E27FC236}">
                <a16:creationId xmlns:a16="http://schemas.microsoft.com/office/drawing/2014/main" id="{E6DA5D8F-3E99-4695-A93F-ABDB4BAA11A3}"/>
              </a:ext>
            </a:extLst>
          </p:cNvPr>
          <p:cNvSpPr>
            <a:spLocks noChangeShapeType="1"/>
          </p:cNvSpPr>
          <p:nvPr/>
        </p:nvSpPr>
        <p:spPr bwMode="auto">
          <a:xfrm>
            <a:off x="3352800" y="20574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2" name="Line 5">
            <a:extLst>
              <a:ext uri="{FF2B5EF4-FFF2-40B4-BE49-F238E27FC236}">
                <a16:creationId xmlns:a16="http://schemas.microsoft.com/office/drawing/2014/main" id="{2951D836-CB03-4626-B1FE-1B5A1ED76E2F}"/>
              </a:ext>
            </a:extLst>
          </p:cNvPr>
          <p:cNvSpPr>
            <a:spLocks noChangeShapeType="1"/>
          </p:cNvSpPr>
          <p:nvPr/>
        </p:nvSpPr>
        <p:spPr bwMode="auto">
          <a:xfrm>
            <a:off x="3352800" y="33528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3" name="Text Box 6">
            <a:extLst>
              <a:ext uri="{FF2B5EF4-FFF2-40B4-BE49-F238E27FC236}">
                <a16:creationId xmlns:a16="http://schemas.microsoft.com/office/drawing/2014/main" id="{2D8DED29-2ACF-42E1-B1D3-862DE8EF1FDA}"/>
              </a:ext>
            </a:extLst>
          </p:cNvPr>
          <p:cNvSpPr txBox="1">
            <a:spLocks noChangeArrowheads="1"/>
          </p:cNvSpPr>
          <p:nvPr/>
        </p:nvSpPr>
        <p:spPr bwMode="auto">
          <a:xfrm>
            <a:off x="3352800" y="3505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sp>
        <p:nvSpPr>
          <p:cNvPr id="24584" name="Line 7">
            <a:extLst>
              <a:ext uri="{FF2B5EF4-FFF2-40B4-BE49-F238E27FC236}">
                <a16:creationId xmlns:a16="http://schemas.microsoft.com/office/drawing/2014/main" id="{C9C49452-5A3E-41B6-95AE-6A6F879382CE}"/>
              </a:ext>
            </a:extLst>
          </p:cNvPr>
          <p:cNvSpPr>
            <a:spLocks noChangeShapeType="1"/>
          </p:cNvSpPr>
          <p:nvPr/>
        </p:nvSpPr>
        <p:spPr bwMode="auto">
          <a:xfrm>
            <a:off x="3263900" y="2055813"/>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5" name="Text Box 8">
            <a:extLst>
              <a:ext uri="{FF2B5EF4-FFF2-40B4-BE49-F238E27FC236}">
                <a16:creationId xmlns:a16="http://schemas.microsoft.com/office/drawing/2014/main" id="{799DB80A-22FE-457A-BD33-3541FE1870BB}"/>
              </a:ext>
            </a:extLst>
          </p:cNvPr>
          <p:cNvSpPr txBox="1">
            <a:spLocks noChangeArrowheads="1"/>
          </p:cNvSpPr>
          <p:nvPr/>
        </p:nvSpPr>
        <p:spPr bwMode="auto">
          <a:xfrm>
            <a:off x="27432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24586" name="Text Box 9">
            <a:extLst>
              <a:ext uri="{FF2B5EF4-FFF2-40B4-BE49-F238E27FC236}">
                <a16:creationId xmlns:a16="http://schemas.microsoft.com/office/drawing/2014/main" id="{FBA7E6CF-7D61-4FD5-B295-9F808A2569A9}"/>
              </a:ext>
            </a:extLst>
          </p:cNvPr>
          <p:cNvSpPr txBox="1">
            <a:spLocks noChangeArrowheads="1"/>
          </p:cNvSpPr>
          <p:nvPr/>
        </p:nvSpPr>
        <p:spPr bwMode="auto">
          <a:xfrm>
            <a:off x="34290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graphicFrame>
        <p:nvGraphicFramePr>
          <p:cNvPr id="24587" name="Object 10">
            <a:extLst>
              <a:ext uri="{FF2B5EF4-FFF2-40B4-BE49-F238E27FC236}">
                <a16:creationId xmlns:a16="http://schemas.microsoft.com/office/drawing/2014/main" id="{9D6FF2A0-AC97-428F-A03B-557FBD30F8EF}"/>
              </a:ext>
            </a:extLst>
          </p:cNvPr>
          <p:cNvGraphicFramePr>
            <a:graphicFrameLocks noChangeAspect="1"/>
          </p:cNvGraphicFramePr>
          <p:nvPr/>
        </p:nvGraphicFramePr>
        <p:xfrm>
          <a:off x="4800600" y="1905000"/>
          <a:ext cx="1905000" cy="788988"/>
        </p:xfrm>
        <a:graphic>
          <a:graphicData uri="http://schemas.openxmlformats.org/presentationml/2006/ole">
            <mc:AlternateContent xmlns:mc="http://schemas.openxmlformats.org/markup-compatibility/2006">
              <mc:Choice xmlns:v="urn:schemas-microsoft-com:vml" Requires="v">
                <p:oleObj spid="_x0000_s24604" name="Equation" r:id="rId3" imgW="952087" imgH="393529" progId="Equation.DSMT4">
                  <p:embed/>
                </p:oleObj>
              </mc:Choice>
              <mc:Fallback>
                <p:oleObj name="Equation" r:id="rId3" imgW="952087" imgH="393529"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905000"/>
                        <a:ext cx="1905000"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8" name="Rectangle 11">
            <a:extLst>
              <a:ext uri="{FF2B5EF4-FFF2-40B4-BE49-F238E27FC236}">
                <a16:creationId xmlns:a16="http://schemas.microsoft.com/office/drawing/2014/main" id="{C08016EE-2011-4C47-84B7-BD348CC160F1}"/>
              </a:ext>
            </a:extLst>
          </p:cNvPr>
          <p:cNvSpPr>
            <a:spLocks noChangeArrowheads="1"/>
          </p:cNvSpPr>
          <p:nvPr/>
        </p:nvSpPr>
        <p:spPr bwMode="auto">
          <a:xfrm>
            <a:off x="1752600" y="2895600"/>
            <a:ext cx="838200" cy="609600"/>
          </a:xfrm>
          <a:prstGeom prst="rect">
            <a:avLst/>
          </a:prstGeom>
          <a:solidFill>
            <a:schemeClr val="bg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4589" name="Rectangle 12">
            <a:extLst>
              <a:ext uri="{FF2B5EF4-FFF2-40B4-BE49-F238E27FC236}">
                <a16:creationId xmlns:a16="http://schemas.microsoft.com/office/drawing/2014/main" id="{B3B7F49D-07FA-4EFE-95A4-E0AF65FB9DD4}"/>
              </a:ext>
            </a:extLst>
          </p:cNvPr>
          <p:cNvSpPr>
            <a:spLocks noChangeArrowheads="1"/>
          </p:cNvSpPr>
          <p:nvPr/>
        </p:nvSpPr>
        <p:spPr bwMode="auto">
          <a:xfrm>
            <a:off x="1785938" y="3048000"/>
            <a:ext cx="776287" cy="457200"/>
          </a:xfrm>
          <a:prstGeom prst="rect">
            <a:avLst/>
          </a:prstGeom>
          <a:solidFill>
            <a:srgbClr val="99FF33"/>
          </a:solidFill>
          <a:ln>
            <a:noFill/>
          </a:ln>
          <a:effectLst/>
          <a:extLst>
            <a:ext uri="{91240B29-F687-4F45-9708-019B960494DF}">
              <a14:hiddenLine xmlns:a14="http://schemas.microsoft.com/office/drawing/2010/main" w="9525">
                <a:solidFill>
                  <a:srgbClr val="99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grpSp>
        <p:nvGrpSpPr>
          <p:cNvPr id="24590" name="Group 13">
            <a:extLst>
              <a:ext uri="{FF2B5EF4-FFF2-40B4-BE49-F238E27FC236}">
                <a16:creationId xmlns:a16="http://schemas.microsoft.com/office/drawing/2014/main" id="{377C422A-D82D-459D-B84D-487CF7A41E2E}"/>
              </a:ext>
            </a:extLst>
          </p:cNvPr>
          <p:cNvGrpSpPr>
            <a:grpSpLocks/>
          </p:cNvGrpSpPr>
          <p:nvPr/>
        </p:nvGrpSpPr>
        <p:grpSpPr bwMode="auto">
          <a:xfrm>
            <a:off x="1795463" y="2971800"/>
            <a:ext cx="757237" cy="160338"/>
            <a:chOff x="1131" y="1964"/>
            <a:chExt cx="477" cy="101"/>
          </a:xfrm>
        </p:grpSpPr>
        <p:sp>
          <p:nvSpPr>
            <p:cNvPr id="24599" name="Oval 14">
              <a:extLst>
                <a:ext uri="{FF2B5EF4-FFF2-40B4-BE49-F238E27FC236}">
                  <a16:creationId xmlns:a16="http://schemas.microsoft.com/office/drawing/2014/main" id="{1C54817C-F1B0-47B4-A3AD-E630085718F4}"/>
                </a:ext>
              </a:extLst>
            </p:cNvPr>
            <p:cNvSpPr>
              <a:spLocks noChangeArrowheads="1"/>
            </p:cNvSpPr>
            <p:nvPr/>
          </p:nvSpPr>
          <p:spPr bwMode="auto">
            <a:xfrm>
              <a:off x="1131" y="1969"/>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4600" name="Oval 15">
              <a:extLst>
                <a:ext uri="{FF2B5EF4-FFF2-40B4-BE49-F238E27FC236}">
                  <a16:creationId xmlns:a16="http://schemas.microsoft.com/office/drawing/2014/main" id="{2BDD504B-7202-46A2-80C2-E2D73B803593}"/>
                </a:ext>
              </a:extLst>
            </p:cNvPr>
            <p:cNvSpPr>
              <a:spLocks noChangeArrowheads="1"/>
            </p:cNvSpPr>
            <p:nvPr/>
          </p:nvSpPr>
          <p:spPr bwMode="auto">
            <a:xfrm>
              <a:off x="1227" y="1968"/>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4601" name="Oval 16">
              <a:extLst>
                <a:ext uri="{FF2B5EF4-FFF2-40B4-BE49-F238E27FC236}">
                  <a16:creationId xmlns:a16="http://schemas.microsoft.com/office/drawing/2014/main" id="{6A67F63E-0FBC-481A-B2A7-7A84E2642B90}"/>
                </a:ext>
              </a:extLst>
            </p:cNvPr>
            <p:cNvSpPr>
              <a:spLocks noChangeArrowheads="1"/>
            </p:cNvSpPr>
            <p:nvPr/>
          </p:nvSpPr>
          <p:spPr bwMode="auto">
            <a:xfrm>
              <a:off x="1333" y="1968"/>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4602" name="Oval 17">
              <a:extLst>
                <a:ext uri="{FF2B5EF4-FFF2-40B4-BE49-F238E27FC236}">
                  <a16:creationId xmlns:a16="http://schemas.microsoft.com/office/drawing/2014/main" id="{5D561C01-1A67-44D9-BA6C-67080706740B}"/>
                </a:ext>
              </a:extLst>
            </p:cNvPr>
            <p:cNvSpPr>
              <a:spLocks noChangeArrowheads="1"/>
            </p:cNvSpPr>
            <p:nvPr/>
          </p:nvSpPr>
          <p:spPr bwMode="auto">
            <a:xfrm>
              <a:off x="1415" y="1968"/>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4603" name="Oval 18">
              <a:extLst>
                <a:ext uri="{FF2B5EF4-FFF2-40B4-BE49-F238E27FC236}">
                  <a16:creationId xmlns:a16="http://schemas.microsoft.com/office/drawing/2014/main" id="{5F4C8F9E-555D-4949-9C7C-2BF94A884EAC}"/>
                </a:ext>
              </a:extLst>
            </p:cNvPr>
            <p:cNvSpPr>
              <a:spLocks noChangeArrowheads="1"/>
            </p:cNvSpPr>
            <p:nvPr/>
          </p:nvSpPr>
          <p:spPr bwMode="auto">
            <a:xfrm>
              <a:off x="1512" y="1964"/>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grpSp>
      <p:sp>
        <p:nvSpPr>
          <p:cNvPr id="24591" name="Text Box 19">
            <a:extLst>
              <a:ext uri="{FF2B5EF4-FFF2-40B4-BE49-F238E27FC236}">
                <a16:creationId xmlns:a16="http://schemas.microsoft.com/office/drawing/2014/main" id="{45AF72B8-4776-4C76-A760-0BEF3BE0BB81}"/>
              </a:ext>
            </a:extLst>
          </p:cNvPr>
          <p:cNvSpPr txBox="1">
            <a:spLocks noChangeArrowheads="1"/>
          </p:cNvSpPr>
          <p:nvPr/>
        </p:nvSpPr>
        <p:spPr bwMode="auto">
          <a:xfrm>
            <a:off x="1981200" y="3124200"/>
            <a:ext cx="457200" cy="457200"/>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24592" name="Line 20">
            <a:extLst>
              <a:ext uri="{FF2B5EF4-FFF2-40B4-BE49-F238E27FC236}">
                <a16:creationId xmlns:a16="http://schemas.microsoft.com/office/drawing/2014/main" id="{1000BF1E-C634-41EF-AF65-25CAD97EE686}"/>
              </a:ext>
            </a:extLst>
          </p:cNvPr>
          <p:cNvSpPr>
            <a:spLocks noChangeShapeType="1"/>
          </p:cNvSpPr>
          <p:nvPr/>
        </p:nvSpPr>
        <p:spPr bwMode="auto">
          <a:xfrm>
            <a:off x="2209800" y="1981200"/>
            <a:ext cx="0" cy="914400"/>
          </a:xfrm>
          <a:prstGeom prst="line">
            <a:avLst/>
          </a:prstGeom>
          <a:noFill/>
          <a:ln w="381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93" name="Line 21">
            <a:extLst>
              <a:ext uri="{FF2B5EF4-FFF2-40B4-BE49-F238E27FC236}">
                <a16:creationId xmlns:a16="http://schemas.microsoft.com/office/drawing/2014/main" id="{2FEB62D9-C062-45C4-B77E-BAA8DF3A6876}"/>
              </a:ext>
            </a:extLst>
          </p:cNvPr>
          <p:cNvSpPr>
            <a:spLocks noChangeShapeType="1"/>
          </p:cNvSpPr>
          <p:nvPr/>
        </p:nvSpPr>
        <p:spPr bwMode="auto">
          <a:xfrm>
            <a:off x="2120900" y="1979613"/>
            <a:ext cx="0" cy="914400"/>
          </a:xfrm>
          <a:prstGeom prst="line">
            <a:avLst/>
          </a:prstGeom>
          <a:noFill/>
          <a:ln w="762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94" name="Text Box 22">
            <a:extLst>
              <a:ext uri="{FF2B5EF4-FFF2-40B4-BE49-F238E27FC236}">
                <a16:creationId xmlns:a16="http://schemas.microsoft.com/office/drawing/2014/main" id="{38E7A24E-1097-489C-84EB-21C5E85BFBD0}"/>
              </a:ext>
            </a:extLst>
          </p:cNvPr>
          <p:cNvSpPr txBox="1">
            <a:spLocks noChangeArrowheads="1"/>
          </p:cNvSpPr>
          <p:nvPr/>
        </p:nvSpPr>
        <p:spPr bwMode="auto">
          <a:xfrm>
            <a:off x="1600200" y="22860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24595" name="Text Box 23">
            <a:extLst>
              <a:ext uri="{FF2B5EF4-FFF2-40B4-BE49-F238E27FC236}">
                <a16:creationId xmlns:a16="http://schemas.microsoft.com/office/drawing/2014/main" id="{F4F4DF10-2CE0-44D2-94A0-8A94A43004DE}"/>
              </a:ext>
            </a:extLst>
          </p:cNvPr>
          <p:cNvSpPr txBox="1">
            <a:spLocks noChangeArrowheads="1"/>
          </p:cNvSpPr>
          <p:nvPr/>
        </p:nvSpPr>
        <p:spPr bwMode="auto">
          <a:xfrm>
            <a:off x="2286000" y="22860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sp>
        <p:nvSpPr>
          <p:cNvPr id="24596" name="Line 24">
            <a:extLst>
              <a:ext uri="{FF2B5EF4-FFF2-40B4-BE49-F238E27FC236}">
                <a16:creationId xmlns:a16="http://schemas.microsoft.com/office/drawing/2014/main" id="{0B1A81F9-B74D-433C-AFD3-BD633EA062A1}"/>
              </a:ext>
            </a:extLst>
          </p:cNvPr>
          <p:cNvSpPr>
            <a:spLocks noChangeShapeType="1"/>
          </p:cNvSpPr>
          <p:nvPr/>
        </p:nvSpPr>
        <p:spPr bwMode="auto">
          <a:xfrm>
            <a:off x="2209800" y="3505200"/>
            <a:ext cx="0" cy="914400"/>
          </a:xfrm>
          <a:prstGeom prst="line">
            <a:avLst/>
          </a:prstGeom>
          <a:noFill/>
          <a:ln w="381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97" name="Text Box 25">
            <a:extLst>
              <a:ext uri="{FF2B5EF4-FFF2-40B4-BE49-F238E27FC236}">
                <a16:creationId xmlns:a16="http://schemas.microsoft.com/office/drawing/2014/main" id="{BF5397FC-8C62-41AD-A8C5-5E18A2CAD071}"/>
              </a:ext>
            </a:extLst>
          </p:cNvPr>
          <p:cNvSpPr txBox="1">
            <a:spLocks noChangeArrowheads="1"/>
          </p:cNvSpPr>
          <p:nvPr/>
        </p:nvSpPr>
        <p:spPr bwMode="auto">
          <a:xfrm>
            <a:off x="2209800" y="36576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sp>
        <p:nvSpPr>
          <p:cNvPr id="28" name="Rectangle 2">
            <a:extLst>
              <a:ext uri="{FF2B5EF4-FFF2-40B4-BE49-F238E27FC236}">
                <a16:creationId xmlns:a16="http://schemas.microsoft.com/office/drawing/2014/main" id="{41EF366D-FE6A-4C8D-85F0-137B49960C1C}"/>
              </a:ext>
            </a:extLst>
          </p:cNvPr>
          <p:cNvSpPr>
            <a:spLocks noChangeArrowheads="1"/>
          </p:cNvSpPr>
          <p:nvPr/>
        </p:nvSpPr>
        <p:spPr bwMode="auto">
          <a:xfrm>
            <a:off x="282575" y="180975"/>
            <a:ext cx="91440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err="1">
                <a:solidFill>
                  <a:srgbClr val="00549F"/>
                </a:solidFill>
                <a:latin typeface="+mj-lt"/>
                <a:ea typeface="+mj-ea"/>
                <a:cs typeface="+mj-cs"/>
              </a:rPr>
              <a:t>Steady</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state</a:t>
            </a:r>
            <a:endParaRPr lang="en-US" sz="2800" b="1" dirty="0">
              <a:solidFill>
                <a:srgbClr val="00549F"/>
              </a:solidFill>
              <a:latin typeface="+mj-lt"/>
              <a:ea typeface="+mj-ea"/>
              <a:cs typeface="+mj-cs"/>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liennummernplatzhalter 3">
            <a:extLst>
              <a:ext uri="{FF2B5EF4-FFF2-40B4-BE49-F238E27FC236}">
                <a16:creationId xmlns:a16="http://schemas.microsoft.com/office/drawing/2014/main" id="{6B94CF67-AEAE-4B16-97C9-47BDB209849F}"/>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11BFC1CB-0252-4D7B-9074-0E621022548A}" type="slidenum">
              <a:rPr lang="de-CH" altLang="de-DE" sz="1400">
                <a:latin typeface="Times" panose="02020603050405020304" pitchFamily="18" charset="0"/>
              </a:rPr>
              <a:pPr>
                <a:spcBef>
                  <a:spcPct val="0"/>
                </a:spcBef>
                <a:buClrTx/>
                <a:buFontTx/>
                <a:buNone/>
              </a:pPr>
              <a:t>16</a:t>
            </a:fld>
            <a:endParaRPr lang="de-CH" altLang="de-DE" sz="1400">
              <a:latin typeface="Times" panose="02020603050405020304" pitchFamily="18" charset="0"/>
            </a:endParaRPr>
          </a:p>
        </p:txBody>
      </p:sp>
      <p:sp>
        <p:nvSpPr>
          <p:cNvPr id="25603" name="AutoShape 2">
            <a:extLst>
              <a:ext uri="{FF2B5EF4-FFF2-40B4-BE49-F238E27FC236}">
                <a16:creationId xmlns:a16="http://schemas.microsoft.com/office/drawing/2014/main" id="{C4A52D30-E625-49C6-B1A9-13F89987D948}"/>
              </a:ext>
            </a:extLst>
          </p:cNvPr>
          <p:cNvSpPr>
            <a:spLocks noChangeArrowheads="1"/>
          </p:cNvSpPr>
          <p:nvPr/>
        </p:nvSpPr>
        <p:spPr bwMode="auto">
          <a:xfrm>
            <a:off x="1447800" y="1447800"/>
            <a:ext cx="5867400" cy="4572000"/>
          </a:xfrm>
          <a:prstGeom prst="roundRect">
            <a:avLst>
              <a:gd name="adj" fmla="val 16667"/>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5604" name="Text Box 3">
            <a:extLst>
              <a:ext uri="{FF2B5EF4-FFF2-40B4-BE49-F238E27FC236}">
                <a16:creationId xmlns:a16="http://schemas.microsoft.com/office/drawing/2014/main" id="{6A4922EC-D6D9-4A28-869C-6E3F421C460C}"/>
              </a:ext>
            </a:extLst>
          </p:cNvPr>
          <p:cNvSpPr txBox="1">
            <a:spLocks noChangeArrowheads="1"/>
          </p:cNvSpPr>
          <p:nvPr/>
        </p:nvSpPr>
        <p:spPr bwMode="auto">
          <a:xfrm>
            <a:off x="3124200" y="2971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25605" name="Line 4">
            <a:extLst>
              <a:ext uri="{FF2B5EF4-FFF2-40B4-BE49-F238E27FC236}">
                <a16:creationId xmlns:a16="http://schemas.microsoft.com/office/drawing/2014/main" id="{135BC42A-C45B-4BC8-8B0E-5843D1B990C4}"/>
              </a:ext>
            </a:extLst>
          </p:cNvPr>
          <p:cNvSpPr>
            <a:spLocks noChangeShapeType="1"/>
          </p:cNvSpPr>
          <p:nvPr/>
        </p:nvSpPr>
        <p:spPr bwMode="auto">
          <a:xfrm>
            <a:off x="3352800" y="20574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6" name="Line 5">
            <a:extLst>
              <a:ext uri="{FF2B5EF4-FFF2-40B4-BE49-F238E27FC236}">
                <a16:creationId xmlns:a16="http://schemas.microsoft.com/office/drawing/2014/main" id="{CD42D331-DF58-4D5F-AF58-210AAE29822E}"/>
              </a:ext>
            </a:extLst>
          </p:cNvPr>
          <p:cNvSpPr>
            <a:spLocks noChangeShapeType="1"/>
          </p:cNvSpPr>
          <p:nvPr/>
        </p:nvSpPr>
        <p:spPr bwMode="auto">
          <a:xfrm>
            <a:off x="3352800" y="33528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7" name="Text Box 6">
            <a:extLst>
              <a:ext uri="{FF2B5EF4-FFF2-40B4-BE49-F238E27FC236}">
                <a16:creationId xmlns:a16="http://schemas.microsoft.com/office/drawing/2014/main" id="{CD660129-2BDC-4E90-AF58-890B9FCE690C}"/>
              </a:ext>
            </a:extLst>
          </p:cNvPr>
          <p:cNvSpPr txBox="1">
            <a:spLocks noChangeArrowheads="1"/>
          </p:cNvSpPr>
          <p:nvPr/>
        </p:nvSpPr>
        <p:spPr bwMode="auto">
          <a:xfrm>
            <a:off x="3352800" y="3505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sp>
        <p:nvSpPr>
          <p:cNvPr id="25608" name="Line 7">
            <a:extLst>
              <a:ext uri="{FF2B5EF4-FFF2-40B4-BE49-F238E27FC236}">
                <a16:creationId xmlns:a16="http://schemas.microsoft.com/office/drawing/2014/main" id="{3DE29293-C98C-438D-852B-5C65977BBC9A}"/>
              </a:ext>
            </a:extLst>
          </p:cNvPr>
          <p:cNvSpPr>
            <a:spLocks noChangeShapeType="1"/>
          </p:cNvSpPr>
          <p:nvPr/>
        </p:nvSpPr>
        <p:spPr bwMode="auto">
          <a:xfrm>
            <a:off x="3263900" y="2055813"/>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9" name="Text Box 8">
            <a:extLst>
              <a:ext uri="{FF2B5EF4-FFF2-40B4-BE49-F238E27FC236}">
                <a16:creationId xmlns:a16="http://schemas.microsoft.com/office/drawing/2014/main" id="{9DC7C7BF-83CA-4A5F-AAB0-08D2DE5675EE}"/>
              </a:ext>
            </a:extLst>
          </p:cNvPr>
          <p:cNvSpPr txBox="1">
            <a:spLocks noChangeArrowheads="1"/>
          </p:cNvSpPr>
          <p:nvPr/>
        </p:nvSpPr>
        <p:spPr bwMode="auto">
          <a:xfrm>
            <a:off x="27432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25610" name="Text Box 9">
            <a:extLst>
              <a:ext uri="{FF2B5EF4-FFF2-40B4-BE49-F238E27FC236}">
                <a16:creationId xmlns:a16="http://schemas.microsoft.com/office/drawing/2014/main" id="{9E39049A-7FE6-47B5-804A-2AA1176B0D2F}"/>
              </a:ext>
            </a:extLst>
          </p:cNvPr>
          <p:cNvSpPr txBox="1">
            <a:spLocks noChangeArrowheads="1"/>
          </p:cNvSpPr>
          <p:nvPr/>
        </p:nvSpPr>
        <p:spPr bwMode="auto">
          <a:xfrm>
            <a:off x="34290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graphicFrame>
        <p:nvGraphicFramePr>
          <p:cNvPr id="25611" name="Object 10">
            <a:extLst>
              <a:ext uri="{FF2B5EF4-FFF2-40B4-BE49-F238E27FC236}">
                <a16:creationId xmlns:a16="http://schemas.microsoft.com/office/drawing/2014/main" id="{058748B3-3936-45C2-9BB9-6E5F1D89671E}"/>
              </a:ext>
            </a:extLst>
          </p:cNvPr>
          <p:cNvGraphicFramePr>
            <a:graphicFrameLocks noChangeAspect="1"/>
          </p:cNvGraphicFramePr>
          <p:nvPr/>
        </p:nvGraphicFramePr>
        <p:xfrm>
          <a:off x="4800600" y="1905000"/>
          <a:ext cx="1905000" cy="788988"/>
        </p:xfrm>
        <a:graphic>
          <a:graphicData uri="http://schemas.openxmlformats.org/presentationml/2006/ole">
            <mc:AlternateContent xmlns:mc="http://schemas.openxmlformats.org/markup-compatibility/2006">
              <mc:Choice xmlns:v="urn:schemas-microsoft-com:vml" Requires="v">
                <p:oleObj spid="_x0000_s25628" name="Equation" r:id="rId3" imgW="952087" imgH="393529" progId="Equation.DSMT4">
                  <p:embed/>
                </p:oleObj>
              </mc:Choice>
              <mc:Fallback>
                <p:oleObj name="Equation" r:id="rId3" imgW="952087" imgH="393529"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905000"/>
                        <a:ext cx="1905000"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12" name="Rectangle 11">
            <a:extLst>
              <a:ext uri="{FF2B5EF4-FFF2-40B4-BE49-F238E27FC236}">
                <a16:creationId xmlns:a16="http://schemas.microsoft.com/office/drawing/2014/main" id="{0A47AA65-139C-4697-8CCB-BE0C9F54DB90}"/>
              </a:ext>
            </a:extLst>
          </p:cNvPr>
          <p:cNvSpPr>
            <a:spLocks noChangeArrowheads="1"/>
          </p:cNvSpPr>
          <p:nvPr/>
        </p:nvSpPr>
        <p:spPr bwMode="auto">
          <a:xfrm>
            <a:off x="1752600" y="2895600"/>
            <a:ext cx="838200" cy="609600"/>
          </a:xfrm>
          <a:prstGeom prst="rect">
            <a:avLst/>
          </a:prstGeom>
          <a:solidFill>
            <a:schemeClr val="bg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5613" name="Rectangle 12">
            <a:extLst>
              <a:ext uri="{FF2B5EF4-FFF2-40B4-BE49-F238E27FC236}">
                <a16:creationId xmlns:a16="http://schemas.microsoft.com/office/drawing/2014/main" id="{14B2602B-6359-4A64-8813-BB634903C6F5}"/>
              </a:ext>
            </a:extLst>
          </p:cNvPr>
          <p:cNvSpPr>
            <a:spLocks noChangeArrowheads="1"/>
          </p:cNvSpPr>
          <p:nvPr/>
        </p:nvSpPr>
        <p:spPr bwMode="auto">
          <a:xfrm>
            <a:off x="1785938" y="3429000"/>
            <a:ext cx="776287" cy="76200"/>
          </a:xfrm>
          <a:prstGeom prst="rect">
            <a:avLst/>
          </a:prstGeom>
          <a:solidFill>
            <a:srgbClr val="99FF33"/>
          </a:solidFill>
          <a:ln>
            <a:noFill/>
          </a:ln>
          <a:effectLst/>
          <a:extLst>
            <a:ext uri="{91240B29-F687-4F45-9708-019B960494DF}">
              <a14:hiddenLine xmlns:a14="http://schemas.microsoft.com/office/drawing/2010/main" w="9525">
                <a:solidFill>
                  <a:srgbClr val="99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grpSp>
        <p:nvGrpSpPr>
          <p:cNvPr id="25614" name="Group 13">
            <a:extLst>
              <a:ext uri="{FF2B5EF4-FFF2-40B4-BE49-F238E27FC236}">
                <a16:creationId xmlns:a16="http://schemas.microsoft.com/office/drawing/2014/main" id="{04520C44-B29E-4292-B8D3-6FA2F4724DB6}"/>
              </a:ext>
            </a:extLst>
          </p:cNvPr>
          <p:cNvGrpSpPr>
            <a:grpSpLocks/>
          </p:cNvGrpSpPr>
          <p:nvPr/>
        </p:nvGrpSpPr>
        <p:grpSpPr bwMode="auto">
          <a:xfrm>
            <a:off x="1795463" y="3344863"/>
            <a:ext cx="757237" cy="160337"/>
            <a:chOff x="1131" y="1964"/>
            <a:chExt cx="477" cy="101"/>
          </a:xfrm>
        </p:grpSpPr>
        <p:sp>
          <p:nvSpPr>
            <p:cNvPr id="25623" name="Oval 14">
              <a:extLst>
                <a:ext uri="{FF2B5EF4-FFF2-40B4-BE49-F238E27FC236}">
                  <a16:creationId xmlns:a16="http://schemas.microsoft.com/office/drawing/2014/main" id="{1EB40AAE-3887-4758-8DD6-314649BFB9CB}"/>
                </a:ext>
              </a:extLst>
            </p:cNvPr>
            <p:cNvSpPr>
              <a:spLocks noChangeArrowheads="1"/>
            </p:cNvSpPr>
            <p:nvPr/>
          </p:nvSpPr>
          <p:spPr bwMode="auto">
            <a:xfrm>
              <a:off x="1131" y="1969"/>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5624" name="Oval 15">
              <a:extLst>
                <a:ext uri="{FF2B5EF4-FFF2-40B4-BE49-F238E27FC236}">
                  <a16:creationId xmlns:a16="http://schemas.microsoft.com/office/drawing/2014/main" id="{72F959CA-0706-476A-A9EB-ADC4AD0CCDA9}"/>
                </a:ext>
              </a:extLst>
            </p:cNvPr>
            <p:cNvSpPr>
              <a:spLocks noChangeArrowheads="1"/>
            </p:cNvSpPr>
            <p:nvPr/>
          </p:nvSpPr>
          <p:spPr bwMode="auto">
            <a:xfrm>
              <a:off x="1227" y="1968"/>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5625" name="Oval 16">
              <a:extLst>
                <a:ext uri="{FF2B5EF4-FFF2-40B4-BE49-F238E27FC236}">
                  <a16:creationId xmlns:a16="http://schemas.microsoft.com/office/drawing/2014/main" id="{F7FAFFB9-4064-46F2-A7F6-4DF6FAFEA339}"/>
                </a:ext>
              </a:extLst>
            </p:cNvPr>
            <p:cNvSpPr>
              <a:spLocks noChangeArrowheads="1"/>
            </p:cNvSpPr>
            <p:nvPr/>
          </p:nvSpPr>
          <p:spPr bwMode="auto">
            <a:xfrm>
              <a:off x="1333" y="1968"/>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5626" name="Oval 17">
              <a:extLst>
                <a:ext uri="{FF2B5EF4-FFF2-40B4-BE49-F238E27FC236}">
                  <a16:creationId xmlns:a16="http://schemas.microsoft.com/office/drawing/2014/main" id="{11422402-67F6-4F7F-9F23-0FDBA192E759}"/>
                </a:ext>
              </a:extLst>
            </p:cNvPr>
            <p:cNvSpPr>
              <a:spLocks noChangeArrowheads="1"/>
            </p:cNvSpPr>
            <p:nvPr/>
          </p:nvSpPr>
          <p:spPr bwMode="auto">
            <a:xfrm>
              <a:off x="1415" y="1968"/>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5627" name="Oval 18">
              <a:extLst>
                <a:ext uri="{FF2B5EF4-FFF2-40B4-BE49-F238E27FC236}">
                  <a16:creationId xmlns:a16="http://schemas.microsoft.com/office/drawing/2014/main" id="{CBFEA3C4-F2CC-44E4-94DB-10F9AC847648}"/>
                </a:ext>
              </a:extLst>
            </p:cNvPr>
            <p:cNvSpPr>
              <a:spLocks noChangeArrowheads="1"/>
            </p:cNvSpPr>
            <p:nvPr/>
          </p:nvSpPr>
          <p:spPr bwMode="auto">
            <a:xfrm>
              <a:off x="1512" y="1964"/>
              <a:ext cx="96" cy="96"/>
            </a:xfrm>
            <a:prstGeom prst="ellipse">
              <a:avLst/>
            </a:prstGeom>
            <a:solidFill>
              <a:srgbClr val="99FF33"/>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grpSp>
      <p:sp>
        <p:nvSpPr>
          <p:cNvPr id="25615" name="Text Box 19">
            <a:extLst>
              <a:ext uri="{FF2B5EF4-FFF2-40B4-BE49-F238E27FC236}">
                <a16:creationId xmlns:a16="http://schemas.microsoft.com/office/drawing/2014/main" id="{B8A2CB34-B41C-4074-9899-07853ABF6292}"/>
              </a:ext>
            </a:extLst>
          </p:cNvPr>
          <p:cNvSpPr txBox="1">
            <a:spLocks noChangeArrowheads="1"/>
          </p:cNvSpPr>
          <p:nvPr/>
        </p:nvSpPr>
        <p:spPr bwMode="auto">
          <a:xfrm>
            <a:off x="1981200" y="3124200"/>
            <a:ext cx="457200" cy="457200"/>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25616" name="Line 20">
            <a:extLst>
              <a:ext uri="{FF2B5EF4-FFF2-40B4-BE49-F238E27FC236}">
                <a16:creationId xmlns:a16="http://schemas.microsoft.com/office/drawing/2014/main" id="{E3CD567C-ED65-4E8B-861E-B257D2822C0E}"/>
              </a:ext>
            </a:extLst>
          </p:cNvPr>
          <p:cNvSpPr>
            <a:spLocks noChangeShapeType="1"/>
          </p:cNvSpPr>
          <p:nvPr/>
        </p:nvSpPr>
        <p:spPr bwMode="auto">
          <a:xfrm>
            <a:off x="2209800" y="1981200"/>
            <a:ext cx="0" cy="914400"/>
          </a:xfrm>
          <a:prstGeom prst="line">
            <a:avLst/>
          </a:prstGeom>
          <a:noFill/>
          <a:ln w="381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7" name="Line 21">
            <a:extLst>
              <a:ext uri="{FF2B5EF4-FFF2-40B4-BE49-F238E27FC236}">
                <a16:creationId xmlns:a16="http://schemas.microsoft.com/office/drawing/2014/main" id="{3985D6E2-1BEE-4F94-8F7C-4D711CB0728D}"/>
              </a:ext>
            </a:extLst>
          </p:cNvPr>
          <p:cNvSpPr>
            <a:spLocks noChangeShapeType="1"/>
          </p:cNvSpPr>
          <p:nvPr/>
        </p:nvSpPr>
        <p:spPr bwMode="auto">
          <a:xfrm>
            <a:off x="2120900" y="1979613"/>
            <a:ext cx="0" cy="914400"/>
          </a:xfrm>
          <a:prstGeom prst="line">
            <a:avLst/>
          </a:prstGeom>
          <a:noFill/>
          <a:ln w="381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8" name="Text Box 22">
            <a:extLst>
              <a:ext uri="{FF2B5EF4-FFF2-40B4-BE49-F238E27FC236}">
                <a16:creationId xmlns:a16="http://schemas.microsoft.com/office/drawing/2014/main" id="{625B028C-4C8A-4695-9A8C-48198C1D3F89}"/>
              </a:ext>
            </a:extLst>
          </p:cNvPr>
          <p:cNvSpPr txBox="1">
            <a:spLocks noChangeArrowheads="1"/>
          </p:cNvSpPr>
          <p:nvPr/>
        </p:nvSpPr>
        <p:spPr bwMode="auto">
          <a:xfrm>
            <a:off x="1600200" y="22860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25619" name="Text Box 23">
            <a:extLst>
              <a:ext uri="{FF2B5EF4-FFF2-40B4-BE49-F238E27FC236}">
                <a16:creationId xmlns:a16="http://schemas.microsoft.com/office/drawing/2014/main" id="{9B80B93B-8B85-4E0D-A402-0D5C3459D497}"/>
              </a:ext>
            </a:extLst>
          </p:cNvPr>
          <p:cNvSpPr txBox="1">
            <a:spLocks noChangeArrowheads="1"/>
          </p:cNvSpPr>
          <p:nvPr/>
        </p:nvSpPr>
        <p:spPr bwMode="auto">
          <a:xfrm>
            <a:off x="2286000" y="22860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sp>
        <p:nvSpPr>
          <p:cNvPr id="25620" name="Line 24">
            <a:extLst>
              <a:ext uri="{FF2B5EF4-FFF2-40B4-BE49-F238E27FC236}">
                <a16:creationId xmlns:a16="http://schemas.microsoft.com/office/drawing/2014/main" id="{49B0014F-CD70-4EA0-B6F4-1B1494F69759}"/>
              </a:ext>
            </a:extLst>
          </p:cNvPr>
          <p:cNvSpPr>
            <a:spLocks noChangeShapeType="1"/>
          </p:cNvSpPr>
          <p:nvPr/>
        </p:nvSpPr>
        <p:spPr bwMode="auto">
          <a:xfrm>
            <a:off x="2209800" y="3505200"/>
            <a:ext cx="0" cy="914400"/>
          </a:xfrm>
          <a:prstGeom prst="line">
            <a:avLst/>
          </a:prstGeom>
          <a:noFill/>
          <a:ln w="762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21" name="Text Box 25">
            <a:extLst>
              <a:ext uri="{FF2B5EF4-FFF2-40B4-BE49-F238E27FC236}">
                <a16:creationId xmlns:a16="http://schemas.microsoft.com/office/drawing/2014/main" id="{C3FEA03F-F3A1-463C-AF61-7FDC98DA20E7}"/>
              </a:ext>
            </a:extLst>
          </p:cNvPr>
          <p:cNvSpPr txBox="1">
            <a:spLocks noChangeArrowheads="1"/>
          </p:cNvSpPr>
          <p:nvPr/>
        </p:nvSpPr>
        <p:spPr bwMode="auto">
          <a:xfrm>
            <a:off x="2209800" y="36576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sp>
        <p:nvSpPr>
          <p:cNvPr id="28" name="Rectangle 2">
            <a:extLst>
              <a:ext uri="{FF2B5EF4-FFF2-40B4-BE49-F238E27FC236}">
                <a16:creationId xmlns:a16="http://schemas.microsoft.com/office/drawing/2014/main" id="{E5725B33-59F5-4E1B-BF9C-06B2E585F9CF}"/>
              </a:ext>
            </a:extLst>
          </p:cNvPr>
          <p:cNvSpPr>
            <a:spLocks noChangeArrowheads="1"/>
          </p:cNvSpPr>
          <p:nvPr/>
        </p:nvSpPr>
        <p:spPr bwMode="auto">
          <a:xfrm>
            <a:off x="282575" y="180975"/>
            <a:ext cx="91440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err="1">
                <a:solidFill>
                  <a:srgbClr val="00549F"/>
                </a:solidFill>
                <a:latin typeface="+mj-lt"/>
                <a:ea typeface="+mj-ea"/>
                <a:cs typeface="+mj-cs"/>
              </a:rPr>
              <a:t>Steady</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state</a:t>
            </a:r>
            <a:endParaRPr lang="en-US" sz="2800" b="1" dirty="0">
              <a:solidFill>
                <a:srgbClr val="00549F"/>
              </a:solidFill>
              <a:latin typeface="+mj-lt"/>
              <a:ea typeface="+mj-ea"/>
              <a:cs typeface="+mj-cs"/>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liennummernplatzhalter 3">
            <a:extLst>
              <a:ext uri="{FF2B5EF4-FFF2-40B4-BE49-F238E27FC236}">
                <a16:creationId xmlns:a16="http://schemas.microsoft.com/office/drawing/2014/main" id="{0393D1B6-A62E-46B4-BCC1-51D237893C3C}"/>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0A0AC388-3C0C-4F02-9E18-34B5030960A9}" type="slidenum">
              <a:rPr lang="de-CH" altLang="de-DE" sz="1400">
                <a:latin typeface="Times" panose="02020603050405020304" pitchFamily="18" charset="0"/>
              </a:rPr>
              <a:pPr>
                <a:spcBef>
                  <a:spcPct val="0"/>
                </a:spcBef>
                <a:buClrTx/>
                <a:buFontTx/>
                <a:buNone/>
              </a:pPr>
              <a:t>17</a:t>
            </a:fld>
            <a:endParaRPr lang="de-CH" altLang="de-DE" sz="1400">
              <a:latin typeface="Times" panose="02020603050405020304" pitchFamily="18" charset="0"/>
            </a:endParaRPr>
          </a:p>
        </p:txBody>
      </p:sp>
      <p:sp>
        <p:nvSpPr>
          <p:cNvPr id="26627" name="AutoShape 2">
            <a:extLst>
              <a:ext uri="{FF2B5EF4-FFF2-40B4-BE49-F238E27FC236}">
                <a16:creationId xmlns:a16="http://schemas.microsoft.com/office/drawing/2014/main" id="{26B32394-DD4E-4F77-BD34-AAB94D595966}"/>
              </a:ext>
            </a:extLst>
          </p:cNvPr>
          <p:cNvSpPr>
            <a:spLocks noChangeArrowheads="1"/>
          </p:cNvSpPr>
          <p:nvPr/>
        </p:nvSpPr>
        <p:spPr bwMode="auto">
          <a:xfrm>
            <a:off x="1447800" y="1447800"/>
            <a:ext cx="5867400" cy="4572000"/>
          </a:xfrm>
          <a:prstGeom prst="roundRect">
            <a:avLst>
              <a:gd name="adj" fmla="val 16667"/>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6628" name="Text Box 3">
            <a:extLst>
              <a:ext uri="{FF2B5EF4-FFF2-40B4-BE49-F238E27FC236}">
                <a16:creationId xmlns:a16="http://schemas.microsoft.com/office/drawing/2014/main" id="{82C523C7-124D-46C9-BC87-C5F282CF564A}"/>
              </a:ext>
            </a:extLst>
          </p:cNvPr>
          <p:cNvSpPr txBox="1">
            <a:spLocks noChangeArrowheads="1"/>
          </p:cNvSpPr>
          <p:nvPr/>
        </p:nvSpPr>
        <p:spPr bwMode="auto">
          <a:xfrm>
            <a:off x="3124200" y="2971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26629" name="Line 4">
            <a:extLst>
              <a:ext uri="{FF2B5EF4-FFF2-40B4-BE49-F238E27FC236}">
                <a16:creationId xmlns:a16="http://schemas.microsoft.com/office/drawing/2014/main" id="{23703BF5-BF64-4216-A414-7F6BAB950333}"/>
              </a:ext>
            </a:extLst>
          </p:cNvPr>
          <p:cNvSpPr>
            <a:spLocks noChangeShapeType="1"/>
          </p:cNvSpPr>
          <p:nvPr/>
        </p:nvSpPr>
        <p:spPr bwMode="auto">
          <a:xfrm>
            <a:off x="3352800" y="20574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0" name="Line 5">
            <a:extLst>
              <a:ext uri="{FF2B5EF4-FFF2-40B4-BE49-F238E27FC236}">
                <a16:creationId xmlns:a16="http://schemas.microsoft.com/office/drawing/2014/main" id="{090F7682-FF5C-45D3-ACE7-11E791855C0E}"/>
              </a:ext>
            </a:extLst>
          </p:cNvPr>
          <p:cNvSpPr>
            <a:spLocks noChangeShapeType="1"/>
          </p:cNvSpPr>
          <p:nvPr/>
        </p:nvSpPr>
        <p:spPr bwMode="auto">
          <a:xfrm>
            <a:off x="3352800" y="33528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1" name="Text Box 6">
            <a:extLst>
              <a:ext uri="{FF2B5EF4-FFF2-40B4-BE49-F238E27FC236}">
                <a16:creationId xmlns:a16="http://schemas.microsoft.com/office/drawing/2014/main" id="{3691B001-B4D8-484A-98FB-4E1D3A82D408}"/>
              </a:ext>
            </a:extLst>
          </p:cNvPr>
          <p:cNvSpPr txBox="1">
            <a:spLocks noChangeArrowheads="1"/>
          </p:cNvSpPr>
          <p:nvPr/>
        </p:nvSpPr>
        <p:spPr bwMode="auto">
          <a:xfrm>
            <a:off x="3352800" y="3505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sp>
        <p:nvSpPr>
          <p:cNvPr id="26632" name="Line 7">
            <a:extLst>
              <a:ext uri="{FF2B5EF4-FFF2-40B4-BE49-F238E27FC236}">
                <a16:creationId xmlns:a16="http://schemas.microsoft.com/office/drawing/2014/main" id="{C0C37C74-334A-4DCA-B1D1-4BF5FEB2E3AD}"/>
              </a:ext>
            </a:extLst>
          </p:cNvPr>
          <p:cNvSpPr>
            <a:spLocks noChangeShapeType="1"/>
          </p:cNvSpPr>
          <p:nvPr/>
        </p:nvSpPr>
        <p:spPr bwMode="auto">
          <a:xfrm>
            <a:off x="3263900" y="2055813"/>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3" name="Text Box 8">
            <a:extLst>
              <a:ext uri="{FF2B5EF4-FFF2-40B4-BE49-F238E27FC236}">
                <a16:creationId xmlns:a16="http://schemas.microsoft.com/office/drawing/2014/main" id="{C515402A-9D2F-498D-A38B-BE9E094300D1}"/>
              </a:ext>
            </a:extLst>
          </p:cNvPr>
          <p:cNvSpPr txBox="1">
            <a:spLocks noChangeArrowheads="1"/>
          </p:cNvSpPr>
          <p:nvPr/>
        </p:nvSpPr>
        <p:spPr bwMode="auto">
          <a:xfrm>
            <a:off x="27432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26634" name="Text Box 9">
            <a:extLst>
              <a:ext uri="{FF2B5EF4-FFF2-40B4-BE49-F238E27FC236}">
                <a16:creationId xmlns:a16="http://schemas.microsoft.com/office/drawing/2014/main" id="{82DF4491-355B-4F4B-92AE-B24336115E5C}"/>
              </a:ext>
            </a:extLst>
          </p:cNvPr>
          <p:cNvSpPr txBox="1">
            <a:spLocks noChangeArrowheads="1"/>
          </p:cNvSpPr>
          <p:nvPr/>
        </p:nvSpPr>
        <p:spPr bwMode="auto">
          <a:xfrm>
            <a:off x="34290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graphicFrame>
        <p:nvGraphicFramePr>
          <p:cNvPr id="26635" name="Object 10">
            <a:extLst>
              <a:ext uri="{FF2B5EF4-FFF2-40B4-BE49-F238E27FC236}">
                <a16:creationId xmlns:a16="http://schemas.microsoft.com/office/drawing/2014/main" id="{85384DC9-EF94-4473-A30A-71CA6298882D}"/>
              </a:ext>
            </a:extLst>
          </p:cNvPr>
          <p:cNvGraphicFramePr>
            <a:graphicFrameLocks noChangeAspect="1"/>
          </p:cNvGraphicFramePr>
          <p:nvPr/>
        </p:nvGraphicFramePr>
        <p:xfrm>
          <a:off x="4800600" y="1905000"/>
          <a:ext cx="1905000" cy="788988"/>
        </p:xfrm>
        <a:graphic>
          <a:graphicData uri="http://schemas.openxmlformats.org/presentationml/2006/ole">
            <mc:AlternateContent xmlns:mc="http://schemas.openxmlformats.org/markup-compatibility/2006">
              <mc:Choice xmlns:v="urn:schemas-microsoft-com:vml" Requires="v">
                <p:oleObj spid="_x0000_s26648" name="Equation" r:id="rId3" imgW="952087" imgH="393529" progId="Equation.DSMT4">
                  <p:embed/>
                </p:oleObj>
              </mc:Choice>
              <mc:Fallback>
                <p:oleObj name="Equation" r:id="rId3" imgW="952087" imgH="393529"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905000"/>
                        <a:ext cx="1905000"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6" name="Rectangle 11">
            <a:extLst>
              <a:ext uri="{FF2B5EF4-FFF2-40B4-BE49-F238E27FC236}">
                <a16:creationId xmlns:a16="http://schemas.microsoft.com/office/drawing/2014/main" id="{01CE6393-9B53-41EC-A9E7-AD4A9FB5240A}"/>
              </a:ext>
            </a:extLst>
          </p:cNvPr>
          <p:cNvSpPr>
            <a:spLocks noChangeArrowheads="1"/>
          </p:cNvSpPr>
          <p:nvPr/>
        </p:nvSpPr>
        <p:spPr bwMode="auto">
          <a:xfrm>
            <a:off x="1752600" y="2895600"/>
            <a:ext cx="838200" cy="609600"/>
          </a:xfrm>
          <a:prstGeom prst="rect">
            <a:avLst/>
          </a:prstGeom>
          <a:solidFill>
            <a:schemeClr val="bg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6637" name="Rectangle 12">
            <a:extLst>
              <a:ext uri="{FF2B5EF4-FFF2-40B4-BE49-F238E27FC236}">
                <a16:creationId xmlns:a16="http://schemas.microsoft.com/office/drawing/2014/main" id="{70AC2692-1796-417C-9B83-B6649A85269C}"/>
              </a:ext>
            </a:extLst>
          </p:cNvPr>
          <p:cNvSpPr>
            <a:spLocks noChangeArrowheads="1"/>
          </p:cNvSpPr>
          <p:nvPr/>
        </p:nvSpPr>
        <p:spPr bwMode="auto">
          <a:xfrm>
            <a:off x="1785938" y="3171825"/>
            <a:ext cx="776287" cy="333375"/>
          </a:xfrm>
          <a:prstGeom prst="rect">
            <a:avLst/>
          </a:prstGeom>
          <a:solidFill>
            <a:srgbClr val="99FF33"/>
          </a:solidFill>
          <a:ln>
            <a:noFill/>
          </a:ln>
          <a:effectLst/>
          <a:extLst>
            <a:ext uri="{91240B29-F687-4F45-9708-019B960494DF}">
              <a14:hiddenLine xmlns:a14="http://schemas.microsoft.com/office/drawing/2010/main" w="9525">
                <a:solidFill>
                  <a:srgbClr val="99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6638" name="Text Box 13">
            <a:extLst>
              <a:ext uri="{FF2B5EF4-FFF2-40B4-BE49-F238E27FC236}">
                <a16:creationId xmlns:a16="http://schemas.microsoft.com/office/drawing/2014/main" id="{0C377832-6739-4467-9022-C14E4E84CD6E}"/>
              </a:ext>
            </a:extLst>
          </p:cNvPr>
          <p:cNvSpPr txBox="1">
            <a:spLocks noChangeArrowheads="1"/>
          </p:cNvSpPr>
          <p:nvPr/>
        </p:nvSpPr>
        <p:spPr bwMode="auto">
          <a:xfrm>
            <a:off x="1981200" y="3124200"/>
            <a:ext cx="457200" cy="457200"/>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26639" name="Line 14">
            <a:extLst>
              <a:ext uri="{FF2B5EF4-FFF2-40B4-BE49-F238E27FC236}">
                <a16:creationId xmlns:a16="http://schemas.microsoft.com/office/drawing/2014/main" id="{B21FE3CA-47F1-4658-91EC-D8B1DAFC7A07}"/>
              </a:ext>
            </a:extLst>
          </p:cNvPr>
          <p:cNvSpPr>
            <a:spLocks noChangeShapeType="1"/>
          </p:cNvSpPr>
          <p:nvPr/>
        </p:nvSpPr>
        <p:spPr bwMode="auto">
          <a:xfrm>
            <a:off x="2209800" y="1981200"/>
            <a:ext cx="0" cy="914400"/>
          </a:xfrm>
          <a:prstGeom prst="line">
            <a:avLst/>
          </a:prstGeom>
          <a:noFill/>
          <a:ln w="381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0" name="Line 15">
            <a:extLst>
              <a:ext uri="{FF2B5EF4-FFF2-40B4-BE49-F238E27FC236}">
                <a16:creationId xmlns:a16="http://schemas.microsoft.com/office/drawing/2014/main" id="{80CB8CC9-E318-4CB4-8EB2-D5DAB68E925E}"/>
              </a:ext>
            </a:extLst>
          </p:cNvPr>
          <p:cNvSpPr>
            <a:spLocks noChangeShapeType="1"/>
          </p:cNvSpPr>
          <p:nvPr/>
        </p:nvSpPr>
        <p:spPr bwMode="auto">
          <a:xfrm>
            <a:off x="2120900" y="1979613"/>
            <a:ext cx="0" cy="914400"/>
          </a:xfrm>
          <a:prstGeom prst="line">
            <a:avLst/>
          </a:prstGeom>
          <a:noFill/>
          <a:ln w="381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1" name="Text Box 16">
            <a:extLst>
              <a:ext uri="{FF2B5EF4-FFF2-40B4-BE49-F238E27FC236}">
                <a16:creationId xmlns:a16="http://schemas.microsoft.com/office/drawing/2014/main" id="{305244FA-235B-4382-BD40-5D675C5D5A21}"/>
              </a:ext>
            </a:extLst>
          </p:cNvPr>
          <p:cNvSpPr txBox="1">
            <a:spLocks noChangeArrowheads="1"/>
          </p:cNvSpPr>
          <p:nvPr/>
        </p:nvSpPr>
        <p:spPr bwMode="auto">
          <a:xfrm>
            <a:off x="1600200" y="22860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26642" name="Text Box 17">
            <a:extLst>
              <a:ext uri="{FF2B5EF4-FFF2-40B4-BE49-F238E27FC236}">
                <a16:creationId xmlns:a16="http://schemas.microsoft.com/office/drawing/2014/main" id="{7529E095-E3E3-4D69-BB2B-FFA867813573}"/>
              </a:ext>
            </a:extLst>
          </p:cNvPr>
          <p:cNvSpPr txBox="1">
            <a:spLocks noChangeArrowheads="1"/>
          </p:cNvSpPr>
          <p:nvPr/>
        </p:nvSpPr>
        <p:spPr bwMode="auto">
          <a:xfrm>
            <a:off x="2286000" y="22860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sp>
        <p:nvSpPr>
          <p:cNvPr id="26643" name="Line 18">
            <a:extLst>
              <a:ext uri="{FF2B5EF4-FFF2-40B4-BE49-F238E27FC236}">
                <a16:creationId xmlns:a16="http://schemas.microsoft.com/office/drawing/2014/main" id="{C5FFA5A0-8BCB-4167-9AF5-8C50C5CBE60F}"/>
              </a:ext>
            </a:extLst>
          </p:cNvPr>
          <p:cNvSpPr>
            <a:spLocks noChangeShapeType="1"/>
          </p:cNvSpPr>
          <p:nvPr/>
        </p:nvSpPr>
        <p:spPr bwMode="auto">
          <a:xfrm>
            <a:off x="2209800" y="3505200"/>
            <a:ext cx="0" cy="914400"/>
          </a:xfrm>
          <a:prstGeom prst="line">
            <a:avLst/>
          </a:prstGeom>
          <a:noFill/>
          <a:ln w="3810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4" name="Text Box 19">
            <a:extLst>
              <a:ext uri="{FF2B5EF4-FFF2-40B4-BE49-F238E27FC236}">
                <a16:creationId xmlns:a16="http://schemas.microsoft.com/office/drawing/2014/main" id="{2FC6448C-8D36-4819-8175-CE3BF69A81A8}"/>
              </a:ext>
            </a:extLst>
          </p:cNvPr>
          <p:cNvSpPr txBox="1">
            <a:spLocks noChangeArrowheads="1"/>
          </p:cNvSpPr>
          <p:nvPr/>
        </p:nvSpPr>
        <p:spPr bwMode="auto">
          <a:xfrm>
            <a:off x="2209800" y="36576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graphicFrame>
        <p:nvGraphicFramePr>
          <p:cNvPr id="26645" name="Object 20">
            <a:extLst>
              <a:ext uri="{FF2B5EF4-FFF2-40B4-BE49-F238E27FC236}">
                <a16:creationId xmlns:a16="http://schemas.microsoft.com/office/drawing/2014/main" id="{943E47BF-478F-4519-846B-DFF8586C4750}"/>
              </a:ext>
            </a:extLst>
          </p:cNvPr>
          <p:cNvGraphicFramePr>
            <a:graphicFrameLocks noChangeAspect="1"/>
          </p:cNvGraphicFramePr>
          <p:nvPr/>
        </p:nvGraphicFramePr>
        <p:xfrm>
          <a:off x="6718300" y="1905000"/>
          <a:ext cx="457200" cy="558800"/>
        </p:xfrm>
        <a:graphic>
          <a:graphicData uri="http://schemas.openxmlformats.org/presentationml/2006/ole">
            <mc:AlternateContent xmlns:mc="http://schemas.openxmlformats.org/markup-compatibility/2006">
              <mc:Choice xmlns:v="urn:schemas-microsoft-com:vml" Requires="v">
                <p:oleObj spid="_x0000_s26649" name="Equation" r:id="rId5" imgW="228600" imgH="279400" progId="Equation.DSMT4">
                  <p:embed/>
                </p:oleObj>
              </mc:Choice>
              <mc:Fallback>
                <p:oleObj name="Equation" r:id="rId5" imgW="228600" imgH="279400"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8300" y="1905000"/>
                        <a:ext cx="457200" cy="5588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46" name="Text Box 21">
            <a:extLst>
              <a:ext uri="{FF2B5EF4-FFF2-40B4-BE49-F238E27FC236}">
                <a16:creationId xmlns:a16="http://schemas.microsoft.com/office/drawing/2014/main" id="{CAC8AE23-2C68-41A6-B6ED-F7FC19DA0C81}"/>
              </a:ext>
            </a:extLst>
          </p:cNvPr>
          <p:cNvSpPr txBox="1">
            <a:spLocks noChangeArrowheads="1"/>
          </p:cNvSpPr>
          <p:nvPr/>
        </p:nvSpPr>
        <p:spPr bwMode="auto">
          <a:xfrm>
            <a:off x="4724400" y="2819400"/>
            <a:ext cx="2286000" cy="19177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For time scales here (&gt;sec) we assume </a:t>
            </a:r>
            <a:r>
              <a:rPr lang="de-CH" altLang="de-DE" sz="2400" b="1" u="sng">
                <a:latin typeface="Times New Roman" panose="02020603050405020304" pitchFamily="18" charset="0"/>
              </a:rPr>
              <a:t>steady state</a:t>
            </a:r>
            <a:r>
              <a:rPr lang="de-CH" altLang="de-DE" sz="2400">
                <a:latin typeface="Times New Roman" panose="02020603050405020304" pitchFamily="18" charset="0"/>
              </a:rPr>
              <a:t> (no changes).</a:t>
            </a:r>
            <a:endParaRPr lang="en-US" altLang="de-DE" sz="2400" b="1" u="sng">
              <a:latin typeface="Times New Roman" panose="02020603050405020304" pitchFamily="18" charset="0"/>
            </a:endParaRPr>
          </a:p>
        </p:txBody>
      </p:sp>
      <p:sp>
        <p:nvSpPr>
          <p:cNvPr id="24" name="Rectangle 2">
            <a:extLst>
              <a:ext uri="{FF2B5EF4-FFF2-40B4-BE49-F238E27FC236}">
                <a16:creationId xmlns:a16="http://schemas.microsoft.com/office/drawing/2014/main" id="{5C10500D-AC24-4047-94B6-DD95A75D7B74}"/>
              </a:ext>
            </a:extLst>
          </p:cNvPr>
          <p:cNvSpPr>
            <a:spLocks noChangeArrowheads="1"/>
          </p:cNvSpPr>
          <p:nvPr/>
        </p:nvSpPr>
        <p:spPr bwMode="auto">
          <a:xfrm>
            <a:off x="282575" y="180975"/>
            <a:ext cx="91440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err="1">
                <a:solidFill>
                  <a:srgbClr val="00549F"/>
                </a:solidFill>
                <a:latin typeface="+mj-lt"/>
                <a:ea typeface="+mj-ea"/>
                <a:cs typeface="+mj-cs"/>
              </a:rPr>
              <a:t>Steady</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state</a:t>
            </a:r>
            <a:endParaRPr lang="en-US" sz="2800" b="1" dirty="0">
              <a:solidFill>
                <a:srgbClr val="00549F"/>
              </a:solidFill>
              <a:latin typeface="+mj-lt"/>
              <a:ea typeface="+mj-ea"/>
              <a:cs typeface="+mj-cs"/>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hteck 33">
            <a:extLst>
              <a:ext uri="{FF2B5EF4-FFF2-40B4-BE49-F238E27FC236}">
                <a16:creationId xmlns:a16="http://schemas.microsoft.com/office/drawing/2014/main" id="{DA64B53E-9DD1-4F1E-9CF9-959184D64479}"/>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7651" name="Foliennummernplatzhalter 1">
            <a:extLst>
              <a:ext uri="{FF2B5EF4-FFF2-40B4-BE49-F238E27FC236}">
                <a16:creationId xmlns:a16="http://schemas.microsoft.com/office/drawing/2014/main" id="{F512ABA2-234E-4407-9B6E-A673E9475FB3}"/>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20C700AF-5757-4C97-9148-5AAD5EA73C49}" type="slidenum">
              <a:rPr lang="de-CH" altLang="de-DE" sz="1400">
                <a:latin typeface="Times" panose="02020603050405020304" pitchFamily="18" charset="0"/>
              </a:rPr>
              <a:pPr>
                <a:spcBef>
                  <a:spcPct val="0"/>
                </a:spcBef>
                <a:buClrTx/>
                <a:buFontTx/>
                <a:buNone/>
              </a:pPr>
              <a:t>18</a:t>
            </a:fld>
            <a:endParaRPr lang="de-CH" altLang="de-DE" sz="1400">
              <a:latin typeface="Times" panose="02020603050405020304" pitchFamily="18" charset="0"/>
            </a:endParaRPr>
          </a:p>
        </p:txBody>
      </p:sp>
      <p:sp>
        <p:nvSpPr>
          <p:cNvPr id="2" name="Rectangle 2">
            <a:extLst>
              <a:ext uri="{FF2B5EF4-FFF2-40B4-BE49-F238E27FC236}">
                <a16:creationId xmlns:a16="http://schemas.microsoft.com/office/drawing/2014/main" id="{2E1C5393-4A3A-4F73-AB3F-505CC99008DD}"/>
              </a:ext>
            </a:extLst>
          </p:cNvPr>
          <p:cNvSpPr>
            <a:spLocks noChangeArrowheads="1"/>
          </p:cNvSpPr>
          <p:nvPr/>
        </p:nvSpPr>
        <p:spPr bwMode="auto">
          <a:xfrm>
            <a:off x="57150" y="38100"/>
            <a:ext cx="91440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err="1">
                <a:solidFill>
                  <a:srgbClr val="00549F"/>
                </a:solidFill>
                <a:latin typeface="+mj-lt"/>
                <a:ea typeface="+mj-ea"/>
                <a:cs typeface="+mj-cs"/>
              </a:rPr>
              <a:t>Stoichiometry</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at</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steady</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state</a:t>
            </a:r>
            <a:endParaRPr lang="en-US" sz="2800" b="1" dirty="0">
              <a:solidFill>
                <a:srgbClr val="00549F"/>
              </a:solidFill>
              <a:latin typeface="+mj-lt"/>
              <a:ea typeface="+mj-ea"/>
              <a:cs typeface="+mj-cs"/>
            </a:endParaRPr>
          </a:p>
        </p:txBody>
      </p:sp>
      <p:grpSp>
        <p:nvGrpSpPr>
          <p:cNvPr id="1317891" name="Group 3">
            <a:extLst>
              <a:ext uri="{FF2B5EF4-FFF2-40B4-BE49-F238E27FC236}">
                <a16:creationId xmlns:a16="http://schemas.microsoft.com/office/drawing/2014/main" id="{D86CFCEB-C18F-4515-A03A-9129999DF1ED}"/>
              </a:ext>
            </a:extLst>
          </p:cNvPr>
          <p:cNvGrpSpPr>
            <a:grpSpLocks/>
          </p:cNvGrpSpPr>
          <p:nvPr/>
        </p:nvGrpSpPr>
        <p:grpSpPr bwMode="auto">
          <a:xfrm>
            <a:off x="4883150" y="533400"/>
            <a:ext cx="2622550" cy="2338388"/>
            <a:chOff x="2208" y="528"/>
            <a:chExt cx="1652" cy="1473"/>
          </a:xfrm>
        </p:grpSpPr>
        <p:grpSp>
          <p:nvGrpSpPr>
            <p:cNvPr id="27665" name="Group 4">
              <a:extLst>
                <a:ext uri="{FF2B5EF4-FFF2-40B4-BE49-F238E27FC236}">
                  <a16:creationId xmlns:a16="http://schemas.microsoft.com/office/drawing/2014/main" id="{7E96C03F-A248-4275-9AA6-A1FE81C41CA2}"/>
                </a:ext>
              </a:extLst>
            </p:cNvPr>
            <p:cNvGrpSpPr>
              <a:grpSpLocks/>
            </p:cNvGrpSpPr>
            <p:nvPr/>
          </p:nvGrpSpPr>
          <p:grpSpPr bwMode="auto">
            <a:xfrm>
              <a:off x="2208" y="528"/>
              <a:ext cx="1489" cy="269"/>
              <a:chOff x="2352" y="783"/>
              <a:chExt cx="1489" cy="269"/>
            </a:xfrm>
          </p:grpSpPr>
          <p:sp>
            <p:nvSpPr>
              <p:cNvPr id="27681" name="Rectangle 5">
                <a:extLst>
                  <a:ext uri="{FF2B5EF4-FFF2-40B4-BE49-F238E27FC236}">
                    <a16:creationId xmlns:a16="http://schemas.microsoft.com/office/drawing/2014/main" id="{843BCAD3-888B-40F0-8A6D-505B05478CAE}"/>
                  </a:ext>
                </a:extLst>
              </p:cNvPr>
              <p:cNvSpPr>
                <a:spLocks noChangeArrowheads="1"/>
              </p:cNvSpPr>
              <p:nvPr/>
            </p:nvSpPr>
            <p:spPr bwMode="auto">
              <a:xfrm>
                <a:off x="2352" y="783"/>
                <a:ext cx="52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200">
                    <a:latin typeface="Times New Roman" panose="02020603050405020304" pitchFamily="18" charset="0"/>
                  </a:rPr>
                  <a:t>GLU:</a:t>
                </a:r>
                <a:endParaRPr lang="en-US" altLang="de-DE" sz="2200" baseline="30000">
                  <a:latin typeface="Times New Roman" panose="02020603050405020304" pitchFamily="18" charset="0"/>
                </a:endParaRPr>
              </a:p>
            </p:txBody>
          </p:sp>
          <p:sp>
            <p:nvSpPr>
              <p:cNvPr id="27682" name="Rectangle 6">
                <a:extLst>
                  <a:ext uri="{FF2B5EF4-FFF2-40B4-BE49-F238E27FC236}">
                    <a16:creationId xmlns:a16="http://schemas.microsoft.com/office/drawing/2014/main" id="{14FFD43D-80DC-4C5E-90BD-86B388E47638}"/>
                  </a:ext>
                </a:extLst>
              </p:cNvPr>
              <p:cNvSpPr>
                <a:spLocks noChangeArrowheads="1"/>
              </p:cNvSpPr>
              <p:nvPr/>
            </p:nvSpPr>
            <p:spPr bwMode="auto">
              <a:xfrm>
                <a:off x="2960" y="783"/>
                <a:ext cx="881"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200">
                    <a:latin typeface="Times New Roman" panose="02020603050405020304" pitchFamily="18" charset="0"/>
                  </a:rPr>
                  <a:t>b</a:t>
                </a:r>
                <a:r>
                  <a:rPr lang="de-CH" altLang="de-DE" sz="2200" baseline="-25000">
                    <a:latin typeface="Times New Roman" panose="02020603050405020304" pitchFamily="18" charset="0"/>
                  </a:rPr>
                  <a:t>1</a:t>
                </a:r>
                <a:r>
                  <a:rPr lang="de-CH" altLang="de-DE" sz="2200">
                    <a:latin typeface="Times New Roman" panose="02020603050405020304" pitchFamily="18" charset="0"/>
                  </a:rPr>
                  <a:t>-r</a:t>
                </a:r>
                <a:r>
                  <a:rPr lang="de-CH" altLang="de-DE" sz="2200" baseline="-25000">
                    <a:latin typeface="Times New Roman" panose="02020603050405020304" pitchFamily="18" charset="0"/>
                  </a:rPr>
                  <a:t>1</a:t>
                </a:r>
                <a:r>
                  <a:rPr lang="de-CH" altLang="de-DE" sz="2200">
                    <a:latin typeface="Times New Roman" panose="02020603050405020304" pitchFamily="18" charset="0"/>
                  </a:rPr>
                  <a:t>-r</a:t>
                </a:r>
                <a:r>
                  <a:rPr lang="de-CH" altLang="de-DE" sz="2200" baseline="-25000">
                    <a:latin typeface="Times New Roman" panose="02020603050405020304" pitchFamily="18" charset="0"/>
                  </a:rPr>
                  <a:t>2 </a:t>
                </a:r>
                <a:r>
                  <a:rPr lang="de-CH" altLang="de-DE" sz="2200">
                    <a:latin typeface="Times New Roman" panose="02020603050405020304" pitchFamily="18" charset="0"/>
                  </a:rPr>
                  <a:t>= 0</a:t>
                </a:r>
                <a:endParaRPr lang="en-US" altLang="de-DE" sz="2200">
                  <a:latin typeface="Times New Roman" panose="02020603050405020304" pitchFamily="18" charset="0"/>
                </a:endParaRPr>
              </a:p>
            </p:txBody>
          </p:sp>
        </p:grpSp>
        <p:grpSp>
          <p:nvGrpSpPr>
            <p:cNvPr id="27666" name="Group 7">
              <a:extLst>
                <a:ext uri="{FF2B5EF4-FFF2-40B4-BE49-F238E27FC236}">
                  <a16:creationId xmlns:a16="http://schemas.microsoft.com/office/drawing/2014/main" id="{2FFF04D6-5C41-4E34-B765-FF7F9707F8DF}"/>
                </a:ext>
              </a:extLst>
            </p:cNvPr>
            <p:cNvGrpSpPr>
              <a:grpSpLocks/>
            </p:cNvGrpSpPr>
            <p:nvPr/>
          </p:nvGrpSpPr>
          <p:grpSpPr bwMode="auto">
            <a:xfrm>
              <a:off x="2208" y="768"/>
              <a:ext cx="1500" cy="269"/>
              <a:chOff x="2352" y="1071"/>
              <a:chExt cx="1500" cy="269"/>
            </a:xfrm>
          </p:grpSpPr>
          <p:sp>
            <p:nvSpPr>
              <p:cNvPr id="27679" name="Rectangle 8">
                <a:extLst>
                  <a:ext uri="{FF2B5EF4-FFF2-40B4-BE49-F238E27FC236}">
                    <a16:creationId xmlns:a16="http://schemas.microsoft.com/office/drawing/2014/main" id="{101C9FB7-C212-44E3-B64D-CD4693928CCE}"/>
                  </a:ext>
                </a:extLst>
              </p:cNvPr>
              <p:cNvSpPr>
                <a:spLocks noChangeArrowheads="1"/>
              </p:cNvSpPr>
              <p:nvPr/>
            </p:nvSpPr>
            <p:spPr bwMode="auto">
              <a:xfrm>
                <a:off x="2352" y="1071"/>
                <a:ext cx="28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200">
                    <a:latin typeface="Times New Roman" panose="02020603050405020304" pitchFamily="18" charset="0"/>
                  </a:rPr>
                  <a:t>B:</a:t>
                </a:r>
                <a:endParaRPr lang="en-US" altLang="de-DE" sz="2200" baseline="30000">
                  <a:latin typeface="Times New Roman" panose="02020603050405020304" pitchFamily="18" charset="0"/>
                </a:endParaRPr>
              </a:p>
            </p:txBody>
          </p:sp>
          <p:sp>
            <p:nvSpPr>
              <p:cNvPr id="27680" name="Rectangle 9">
                <a:extLst>
                  <a:ext uri="{FF2B5EF4-FFF2-40B4-BE49-F238E27FC236}">
                    <a16:creationId xmlns:a16="http://schemas.microsoft.com/office/drawing/2014/main" id="{58F56F33-716F-4B4B-9F62-FD5E24A5A295}"/>
                  </a:ext>
                </a:extLst>
              </p:cNvPr>
              <p:cNvSpPr>
                <a:spLocks noChangeArrowheads="1"/>
              </p:cNvSpPr>
              <p:nvPr/>
            </p:nvSpPr>
            <p:spPr bwMode="auto">
              <a:xfrm>
                <a:off x="2960" y="1071"/>
                <a:ext cx="89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200">
                    <a:latin typeface="Times New Roman" panose="02020603050405020304" pitchFamily="18" charset="0"/>
                  </a:rPr>
                  <a:t>r</a:t>
                </a:r>
                <a:r>
                  <a:rPr lang="de-CH" altLang="de-DE" sz="2200" baseline="-25000">
                    <a:latin typeface="Times New Roman" panose="02020603050405020304" pitchFamily="18" charset="0"/>
                  </a:rPr>
                  <a:t>1</a:t>
                </a:r>
                <a:r>
                  <a:rPr lang="de-CH" altLang="de-DE" sz="2200">
                    <a:latin typeface="Times New Roman" panose="02020603050405020304" pitchFamily="18" charset="0"/>
                  </a:rPr>
                  <a:t>+r</a:t>
                </a:r>
                <a:r>
                  <a:rPr lang="de-CH" altLang="de-DE" sz="2200" baseline="-25000">
                    <a:latin typeface="Times New Roman" panose="02020603050405020304" pitchFamily="18" charset="0"/>
                  </a:rPr>
                  <a:t>2</a:t>
                </a:r>
                <a:r>
                  <a:rPr lang="de-CH" altLang="de-DE" sz="2200">
                    <a:latin typeface="Times New Roman" panose="02020603050405020304" pitchFamily="18" charset="0"/>
                  </a:rPr>
                  <a:t>-r</a:t>
                </a:r>
                <a:r>
                  <a:rPr lang="de-CH" altLang="de-DE" sz="2200" baseline="-25000">
                    <a:latin typeface="Times New Roman" panose="02020603050405020304" pitchFamily="18" charset="0"/>
                  </a:rPr>
                  <a:t>3 </a:t>
                </a:r>
                <a:r>
                  <a:rPr lang="de-CH" altLang="de-DE" sz="2200">
                    <a:latin typeface="Times New Roman" panose="02020603050405020304" pitchFamily="18" charset="0"/>
                  </a:rPr>
                  <a:t>= 0</a:t>
                </a:r>
                <a:endParaRPr lang="en-US" altLang="de-DE" sz="2200">
                  <a:latin typeface="Times New Roman" panose="02020603050405020304" pitchFamily="18" charset="0"/>
                </a:endParaRPr>
              </a:p>
            </p:txBody>
          </p:sp>
        </p:grpSp>
        <p:grpSp>
          <p:nvGrpSpPr>
            <p:cNvPr id="27667" name="Group 10">
              <a:extLst>
                <a:ext uri="{FF2B5EF4-FFF2-40B4-BE49-F238E27FC236}">
                  <a16:creationId xmlns:a16="http://schemas.microsoft.com/office/drawing/2014/main" id="{C386EE62-A481-4951-8B13-4454D22E3108}"/>
                </a:ext>
              </a:extLst>
            </p:cNvPr>
            <p:cNvGrpSpPr>
              <a:grpSpLocks/>
            </p:cNvGrpSpPr>
            <p:nvPr/>
          </p:nvGrpSpPr>
          <p:grpSpPr bwMode="auto">
            <a:xfrm>
              <a:off x="2208" y="1008"/>
              <a:ext cx="1652" cy="269"/>
              <a:chOff x="2352" y="1071"/>
              <a:chExt cx="1652" cy="269"/>
            </a:xfrm>
          </p:grpSpPr>
          <p:sp>
            <p:nvSpPr>
              <p:cNvPr id="27677" name="Rectangle 11">
                <a:extLst>
                  <a:ext uri="{FF2B5EF4-FFF2-40B4-BE49-F238E27FC236}">
                    <a16:creationId xmlns:a16="http://schemas.microsoft.com/office/drawing/2014/main" id="{B17520CB-D7BB-411B-BC2A-C4BB397F7D85}"/>
                  </a:ext>
                </a:extLst>
              </p:cNvPr>
              <p:cNvSpPr>
                <a:spLocks noChangeArrowheads="1"/>
              </p:cNvSpPr>
              <p:nvPr/>
            </p:nvSpPr>
            <p:spPr bwMode="auto">
              <a:xfrm>
                <a:off x="2352" y="1071"/>
                <a:ext cx="28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200">
                    <a:latin typeface="Times New Roman" panose="02020603050405020304" pitchFamily="18" charset="0"/>
                  </a:rPr>
                  <a:t>C:</a:t>
                </a:r>
                <a:endParaRPr lang="en-US" altLang="de-DE" sz="2200" baseline="30000">
                  <a:latin typeface="Times New Roman" panose="02020603050405020304" pitchFamily="18" charset="0"/>
                </a:endParaRPr>
              </a:p>
            </p:txBody>
          </p:sp>
          <p:sp>
            <p:nvSpPr>
              <p:cNvPr id="27678" name="Rectangle 12">
                <a:extLst>
                  <a:ext uri="{FF2B5EF4-FFF2-40B4-BE49-F238E27FC236}">
                    <a16:creationId xmlns:a16="http://schemas.microsoft.com/office/drawing/2014/main" id="{03D0C88D-FC1C-4F8C-AC8C-7BC687531D38}"/>
                  </a:ext>
                </a:extLst>
              </p:cNvPr>
              <p:cNvSpPr>
                <a:spLocks noChangeArrowheads="1"/>
              </p:cNvSpPr>
              <p:nvPr/>
            </p:nvSpPr>
            <p:spPr bwMode="auto">
              <a:xfrm>
                <a:off x="2960" y="1071"/>
                <a:ext cx="104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200">
                    <a:latin typeface="Times New Roman" panose="02020603050405020304" pitchFamily="18" charset="0"/>
                  </a:rPr>
                  <a:t>r</a:t>
                </a:r>
                <a:r>
                  <a:rPr lang="de-CH" altLang="de-DE" sz="2200" baseline="-25000">
                    <a:latin typeface="Times New Roman" panose="02020603050405020304" pitchFamily="18" charset="0"/>
                  </a:rPr>
                  <a:t>3</a:t>
                </a:r>
                <a:r>
                  <a:rPr lang="de-CH" altLang="de-DE" sz="2200">
                    <a:latin typeface="Times New Roman" panose="02020603050405020304" pitchFamily="18" charset="0"/>
                  </a:rPr>
                  <a:t>-r</a:t>
                </a:r>
                <a:r>
                  <a:rPr lang="de-CH" altLang="de-DE" sz="2200" baseline="-25000">
                    <a:latin typeface="Times New Roman" panose="02020603050405020304" pitchFamily="18" charset="0"/>
                  </a:rPr>
                  <a:t>4</a:t>
                </a:r>
                <a:r>
                  <a:rPr lang="de-CH" altLang="de-DE" sz="2200">
                    <a:latin typeface="Times New Roman" panose="02020603050405020304" pitchFamily="18" charset="0"/>
                  </a:rPr>
                  <a:t>-r</a:t>
                </a:r>
                <a:r>
                  <a:rPr lang="de-CH" altLang="de-DE" sz="2200" baseline="-25000">
                    <a:latin typeface="Times New Roman" panose="02020603050405020304" pitchFamily="18" charset="0"/>
                  </a:rPr>
                  <a:t>5</a:t>
                </a:r>
                <a:r>
                  <a:rPr lang="de-CH" altLang="de-DE" sz="2200">
                    <a:latin typeface="Times New Roman" panose="02020603050405020304" pitchFamily="18" charset="0"/>
                  </a:rPr>
                  <a:t>-r</a:t>
                </a:r>
                <a:r>
                  <a:rPr lang="de-CH" altLang="de-DE" sz="2200" baseline="-25000">
                    <a:latin typeface="Times New Roman" panose="02020603050405020304" pitchFamily="18" charset="0"/>
                  </a:rPr>
                  <a:t>6</a:t>
                </a:r>
                <a:r>
                  <a:rPr lang="de-CH" altLang="de-DE" sz="2200">
                    <a:latin typeface="Times New Roman" panose="02020603050405020304" pitchFamily="18" charset="0"/>
                  </a:rPr>
                  <a:t> = 0</a:t>
                </a:r>
                <a:endParaRPr lang="en-US" altLang="de-DE" sz="2200">
                  <a:latin typeface="Times New Roman" panose="02020603050405020304" pitchFamily="18" charset="0"/>
                </a:endParaRPr>
              </a:p>
            </p:txBody>
          </p:sp>
        </p:grpSp>
        <p:grpSp>
          <p:nvGrpSpPr>
            <p:cNvPr id="27668" name="Group 13">
              <a:extLst>
                <a:ext uri="{FF2B5EF4-FFF2-40B4-BE49-F238E27FC236}">
                  <a16:creationId xmlns:a16="http://schemas.microsoft.com/office/drawing/2014/main" id="{90ABBA18-6FB2-4450-ABEB-7FE57013A4E7}"/>
                </a:ext>
              </a:extLst>
            </p:cNvPr>
            <p:cNvGrpSpPr>
              <a:grpSpLocks/>
            </p:cNvGrpSpPr>
            <p:nvPr/>
          </p:nvGrpSpPr>
          <p:grpSpPr bwMode="auto">
            <a:xfrm>
              <a:off x="2208" y="1248"/>
              <a:ext cx="1457" cy="269"/>
              <a:chOff x="2352" y="1071"/>
              <a:chExt cx="1457" cy="269"/>
            </a:xfrm>
          </p:grpSpPr>
          <p:sp>
            <p:nvSpPr>
              <p:cNvPr id="27675" name="Rectangle 14">
                <a:extLst>
                  <a:ext uri="{FF2B5EF4-FFF2-40B4-BE49-F238E27FC236}">
                    <a16:creationId xmlns:a16="http://schemas.microsoft.com/office/drawing/2014/main" id="{3CC9931F-B670-4C61-AADF-1AD8370CA195}"/>
                  </a:ext>
                </a:extLst>
              </p:cNvPr>
              <p:cNvSpPr>
                <a:spLocks noChangeArrowheads="1"/>
              </p:cNvSpPr>
              <p:nvPr/>
            </p:nvSpPr>
            <p:spPr bwMode="auto">
              <a:xfrm>
                <a:off x="2352" y="1071"/>
                <a:ext cx="469"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200">
                    <a:latin typeface="Times New Roman" panose="02020603050405020304" pitchFamily="18" charset="0"/>
                  </a:rPr>
                  <a:t>CO</a:t>
                </a:r>
                <a:r>
                  <a:rPr lang="de-CH" altLang="de-DE" sz="2200" baseline="-25000">
                    <a:latin typeface="Times New Roman" panose="02020603050405020304" pitchFamily="18" charset="0"/>
                  </a:rPr>
                  <a:t>2</a:t>
                </a:r>
                <a:r>
                  <a:rPr lang="de-CH" altLang="de-DE" sz="2200">
                    <a:latin typeface="Times New Roman" panose="02020603050405020304" pitchFamily="18" charset="0"/>
                  </a:rPr>
                  <a:t>:</a:t>
                </a:r>
                <a:endParaRPr lang="en-US" altLang="de-DE" sz="2200">
                  <a:latin typeface="Times New Roman" panose="02020603050405020304" pitchFamily="18" charset="0"/>
                </a:endParaRPr>
              </a:p>
            </p:txBody>
          </p:sp>
          <p:sp>
            <p:nvSpPr>
              <p:cNvPr id="27676" name="Rectangle 15">
                <a:extLst>
                  <a:ext uri="{FF2B5EF4-FFF2-40B4-BE49-F238E27FC236}">
                    <a16:creationId xmlns:a16="http://schemas.microsoft.com/office/drawing/2014/main" id="{4A42C708-C263-4A6D-AD63-394510ACD7C4}"/>
                  </a:ext>
                </a:extLst>
              </p:cNvPr>
              <p:cNvSpPr>
                <a:spLocks noChangeArrowheads="1"/>
              </p:cNvSpPr>
              <p:nvPr/>
            </p:nvSpPr>
            <p:spPr bwMode="auto">
              <a:xfrm>
                <a:off x="2960" y="1071"/>
                <a:ext cx="849"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200">
                    <a:latin typeface="Times New Roman" panose="02020603050405020304" pitchFamily="18" charset="0"/>
                  </a:rPr>
                  <a:t>6·</a:t>
                </a:r>
                <a:r>
                  <a:rPr lang="de-CH" altLang="de-DE" sz="2200">
                    <a:latin typeface="Times New Roman" panose="02020603050405020304" pitchFamily="18" charset="0"/>
                  </a:rPr>
                  <a:t>r</a:t>
                </a:r>
                <a:r>
                  <a:rPr lang="de-CH" altLang="de-DE" sz="2200" baseline="-25000">
                    <a:latin typeface="Times New Roman" panose="02020603050405020304" pitchFamily="18" charset="0"/>
                  </a:rPr>
                  <a:t>5</a:t>
                </a:r>
                <a:r>
                  <a:rPr lang="de-CH" altLang="de-DE" sz="2200">
                    <a:latin typeface="Times New Roman" panose="02020603050405020304" pitchFamily="18" charset="0"/>
                  </a:rPr>
                  <a:t>-b</a:t>
                </a:r>
                <a:r>
                  <a:rPr lang="de-CH" altLang="de-DE" sz="2200" baseline="-25000">
                    <a:latin typeface="Times New Roman" panose="02020603050405020304" pitchFamily="18" charset="0"/>
                  </a:rPr>
                  <a:t>3</a:t>
                </a:r>
                <a:r>
                  <a:rPr lang="de-CH" altLang="de-DE" sz="2200">
                    <a:latin typeface="Times New Roman" panose="02020603050405020304" pitchFamily="18" charset="0"/>
                  </a:rPr>
                  <a:t> = 0</a:t>
                </a:r>
                <a:endParaRPr lang="en-US" altLang="de-DE" sz="2200">
                  <a:latin typeface="Times New Roman" panose="02020603050405020304" pitchFamily="18" charset="0"/>
                </a:endParaRPr>
              </a:p>
            </p:txBody>
          </p:sp>
        </p:grpSp>
        <p:grpSp>
          <p:nvGrpSpPr>
            <p:cNvPr id="27669" name="Group 16">
              <a:extLst>
                <a:ext uri="{FF2B5EF4-FFF2-40B4-BE49-F238E27FC236}">
                  <a16:creationId xmlns:a16="http://schemas.microsoft.com/office/drawing/2014/main" id="{27C244FB-C848-4F5F-A175-7998373A2BD4}"/>
                </a:ext>
              </a:extLst>
            </p:cNvPr>
            <p:cNvGrpSpPr>
              <a:grpSpLocks/>
            </p:cNvGrpSpPr>
            <p:nvPr/>
          </p:nvGrpSpPr>
          <p:grpSpPr bwMode="auto">
            <a:xfrm>
              <a:off x="2208" y="1488"/>
              <a:ext cx="1457" cy="269"/>
              <a:chOff x="2352" y="1071"/>
              <a:chExt cx="1457" cy="269"/>
            </a:xfrm>
          </p:grpSpPr>
          <p:sp>
            <p:nvSpPr>
              <p:cNvPr id="27673" name="Rectangle 17">
                <a:extLst>
                  <a:ext uri="{FF2B5EF4-FFF2-40B4-BE49-F238E27FC236}">
                    <a16:creationId xmlns:a16="http://schemas.microsoft.com/office/drawing/2014/main" id="{7ECAEEB7-F4DF-492D-A8A0-6DF0F0823EF6}"/>
                  </a:ext>
                </a:extLst>
              </p:cNvPr>
              <p:cNvSpPr>
                <a:spLocks noChangeArrowheads="1"/>
              </p:cNvSpPr>
              <p:nvPr/>
            </p:nvSpPr>
            <p:spPr bwMode="auto">
              <a:xfrm>
                <a:off x="2352" y="1071"/>
                <a:ext cx="37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200">
                    <a:latin typeface="Times New Roman" panose="02020603050405020304" pitchFamily="18" charset="0"/>
                  </a:rPr>
                  <a:t>Ac:</a:t>
                </a:r>
                <a:endParaRPr lang="en-US" altLang="de-DE" sz="2200">
                  <a:latin typeface="Times New Roman" panose="02020603050405020304" pitchFamily="18" charset="0"/>
                </a:endParaRPr>
              </a:p>
            </p:txBody>
          </p:sp>
          <p:sp>
            <p:nvSpPr>
              <p:cNvPr id="27674" name="Rectangle 18">
                <a:extLst>
                  <a:ext uri="{FF2B5EF4-FFF2-40B4-BE49-F238E27FC236}">
                    <a16:creationId xmlns:a16="http://schemas.microsoft.com/office/drawing/2014/main" id="{DBCC01D5-46D9-4710-A3FC-377A06FA0FA6}"/>
                  </a:ext>
                </a:extLst>
              </p:cNvPr>
              <p:cNvSpPr>
                <a:spLocks noChangeArrowheads="1"/>
              </p:cNvSpPr>
              <p:nvPr/>
            </p:nvSpPr>
            <p:spPr bwMode="auto">
              <a:xfrm>
                <a:off x="2960" y="1071"/>
                <a:ext cx="849"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200">
                    <a:latin typeface="Times New Roman" panose="02020603050405020304" pitchFamily="18" charset="0"/>
                  </a:rPr>
                  <a:t>3·</a:t>
                </a:r>
                <a:r>
                  <a:rPr lang="de-CH" altLang="de-DE" sz="2200">
                    <a:latin typeface="Times New Roman" panose="02020603050405020304" pitchFamily="18" charset="0"/>
                  </a:rPr>
                  <a:t>r</a:t>
                </a:r>
                <a:r>
                  <a:rPr lang="de-CH" altLang="de-DE" sz="2200" baseline="-25000">
                    <a:latin typeface="Times New Roman" panose="02020603050405020304" pitchFamily="18" charset="0"/>
                  </a:rPr>
                  <a:t>6</a:t>
                </a:r>
                <a:r>
                  <a:rPr lang="de-CH" altLang="de-DE" sz="2200">
                    <a:latin typeface="Times New Roman" panose="02020603050405020304" pitchFamily="18" charset="0"/>
                  </a:rPr>
                  <a:t>-b</a:t>
                </a:r>
                <a:r>
                  <a:rPr lang="de-CH" altLang="de-DE" sz="2200" baseline="-25000">
                    <a:latin typeface="Times New Roman" panose="02020603050405020304" pitchFamily="18" charset="0"/>
                  </a:rPr>
                  <a:t>3</a:t>
                </a:r>
                <a:r>
                  <a:rPr lang="de-CH" altLang="de-DE" sz="2200">
                    <a:latin typeface="Times New Roman" panose="02020603050405020304" pitchFamily="18" charset="0"/>
                  </a:rPr>
                  <a:t> = 0</a:t>
                </a:r>
                <a:endParaRPr lang="en-US" altLang="de-DE" sz="2200">
                  <a:latin typeface="Times New Roman" panose="02020603050405020304" pitchFamily="18" charset="0"/>
                </a:endParaRPr>
              </a:p>
            </p:txBody>
          </p:sp>
        </p:grpSp>
        <p:grpSp>
          <p:nvGrpSpPr>
            <p:cNvPr id="27670" name="Group 19">
              <a:extLst>
                <a:ext uri="{FF2B5EF4-FFF2-40B4-BE49-F238E27FC236}">
                  <a16:creationId xmlns:a16="http://schemas.microsoft.com/office/drawing/2014/main" id="{7C180ED0-B4B9-40FA-98E5-46F4783CBD07}"/>
                </a:ext>
              </a:extLst>
            </p:cNvPr>
            <p:cNvGrpSpPr>
              <a:grpSpLocks/>
            </p:cNvGrpSpPr>
            <p:nvPr/>
          </p:nvGrpSpPr>
          <p:grpSpPr bwMode="auto">
            <a:xfrm>
              <a:off x="2208" y="1713"/>
              <a:ext cx="1461" cy="288"/>
              <a:chOff x="2352" y="1056"/>
              <a:chExt cx="1461" cy="288"/>
            </a:xfrm>
          </p:grpSpPr>
          <p:sp>
            <p:nvSpPr>
              <p:cNvPr id="27671" name="Rectangle 20">
                <a:extLst>
                  <a:ext uri="{FF2B5EF4-FFF2-40B4-BE49-F238E27FC236}">
                    <a16:creationId xmlns:a16="http://schemas.microsoft.com/office/drawing/2014/main" id="{ED7829B0-8DC5-44D5-94C5-4DA780222958}"/>
                  </a:ext>
                </a:extLst>
              </p:cNvPr>
              <p:cNvSpPr>
                <a:spLocks noChangeArrowheads="1"/>
              </p:cNvSpPr>
              <p:nvPr/>
            </p:nvSpPr>
            <p:spPr bwMode="auto">
              <a:xfrm>
                <a:off x="2352" y="1071"/>
                <a:ext cx="29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200">
                    <a:latin typeface="Times New Roman" panose="02020603050405020304" pitchFamily="18" charset="0"/>
                  </a:rPr>
                  <a:t>X:</a:t>
                </a:r>
                <a:endParaRPr lang="en-US" altLang="de-DE" sz="2200">
                  <a:latin typeface="Times New Roman" panose="02020603050405020304" pitchFamily="18" charset="0"/>
                </a:endParaRPr>
              </a:p>
            </p:txBody>
          </p:sp>
          <p:sp>
            <p:nvSpPr>
              <p:cNvPr id="27672" name="Rectangle 21">
                <a:extLst>
                  <a:ext uri="{FF2B5EF4-FFF2-40B4-BE49-F238E27FC236}">
                    <a16:creationId xmlns:a16="http://schemas.microsoft.com/office/drawing/2014/main" id="{15C2E333-8772-4012-A4F9-20428C17D223}"/>
                  </a:ext>
                </a:extLst>
              </p:cNvPr>
              <p:cNvSpPr>
                <a:spLocks noChangeArrowheads="1"/>
              </p:cNvSpPr>
              <p:nvPr/>
            </p:nvSpPr>
            <p:spPr bwMode="auto">
              <a:xfrm>
                <a:off x="2960" y="1056"/>
                <a:ext cx="8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200">
                    <a:latin typeface="Times New Roman" panose="02020603050405020304" pitchFamily="18" charset="0"/>
                  </a:rPr>
                  <a:t>2</a:t>
                </a:r>
                <a:r>
                  <a:rPr lang="en-US" altLang="de-DE" sz="2400">
                    <a:latin typeface="Times New Roman" panose="02020603050405020304" pitchFamily="18" charset="0"/>
                  </a:rPr>
                  <a:t>·</a:t>
                </a:r>
                <a:r>
                  <a:rPr lang="de-CH" altLang="de-DE" sz="2200">
                    <a:latin typeface="Times New Roman" panose="02020603050405020304" pitchFamily="18" charset="0"/>
                  </a:rPr>
                  <a:t>r</a:t>
                </a:r>
                <a:r>
                  <a:rPr lang="de-CH" altLang="de-DE" sz="2200" baseline="-25000">
                    <a:latin typeface="Times New Roman" panose="02020603050405020304" pitchFamily="18" charset="0"/>
                  </a:rPr>
                  <a:t>4</a:t>
                </a:r>
                <a:r>
                  <a:rPr lang="de-CH" altLang="de-DE" sz="2200">
                    <a:latin typeface="Times New Roman" panose="02020603050405020304" pitchFamily="18" charset="0"/>
                  </a:rPr>
                  <a:t>-b</a:t>
                </a:r>
                <a:r>
                  <a:rPr lang="de-CH" altLang="de-DE" sz="2200" baseline="-25000">
                    <a:latin typeface="Times New Roman" panose="02020603050405020304" pitchFamily="18" charset="0"/>
                  </a:rPr>
                  <a:t>2</a:t>
                </a:r>
                <a:r>
                  <a:rPr lang="de-CH" altLang="de-DE" sz="2200">
                    <a:latin typeface="Times New Roman" panose="02020603050405020304" pitchFamily="18" charset="0"/>
                  </a:rPr>
                  <a:t> = 0</a:t>
                </a:r>
                <a:endParaRPr lang="en-US" altLang="de-DE" sz="2200">
                  <a:latin typeface="Times New Roman" panose="02020603050405020304" pitchFamily="18" charset="0"/>
                </a:endParaRPr>
              </a:p>
            </p:txBody>
          </p:sp>
        </p:grpSp>
      </p:grpSp>
      <p:sp>
        <p:nvSpPr>
          <p:cNvPr id="27654" name="Rectangle 22">
            <a:extLst>
              <a:ext uri="{FF2B5EF4-FFF2-40B4-BE49-F238E27FC236}">
                <a16:creationId xmlns:a16="http://schemas.microsoft.com/office/drawing/2014/main" id="{C2E8C20B-4734-4701-AD91-A8D1D9955044}"/>
              </a:ext>
            </a:extLst>
          </p:cNvPr>
          <p:cNvSpPr>
            <a:spLocks noChangeArrowheads="1"/>
          </p:cNvSpPr>
          <p:nvPr/>
        </p:nvSpPr>
        <p:spPr bwMode="auto">
          <a:xfrm>
            <a:off x="3479800" y="542925"/>
            <a:ext cx="18415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endParaRPr lang="de-CH" altLang="de-DE" sz="2200" baseline="30000">
              <a:latin typeface="Times New Roman" panose="02020603050405020304" pitchFamily="18" charset="0"/>
            </a:endParaRPr>
          </a:p>
        </p:txBody>
      </p:sp>
      <p:sp>
        <p:nvSpPr>
          <p:cNvPr id="27655" name="Rectangle 23">
            <a:extLst>
              <a:ext uri="{FF2B5EF4-FFF2-40B4-BE49-F238E27FC236}">
                <a16:creationId xmlns:a16="http://schemas.microsoft.com/office/drawing/2014/main" id="{87959FF5-3136-45A9-A970-579E42BB6F85}"/>
              </a:ext>
            </a:extLst>
          </p:cNvPr>
          <p:cNvSpPr>
            <a:spLocks noChangeArrowheads="1"/>
          </p:cNvSpPr>
          <p:nvPr/>
        </p:nvSpPr>
        <p:spPr bwMode="auto">
          <a:xfrm>
            <a:off x="4445000" y="457200"/>
            <a:ext cx="1841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endParaRPr lang="de-CH" altLang="de-DE" sz="2200">
              <a:latin typeface="Times New Roman" panose="02020603050405020304" pitchFamily="18" charset="0"/>
            </a:endParaRPr>
          </a:p>
        </p:txBody>
      </p:sp>
      <p:grpSp>
        <p:nvGrpSpPr>
          <p:cNvPr id="1317912" name="Group 24">
            <a:extLst>
              <a:ext uri="{FF2B5EF4-FFF2-40B4-BE49-F238E27FC236}">
                <a16:creationId xmlns:a16="http://schemas.microsoft.com/office/drawing/2014/main" id="{EC018029-4E52-48F8-92EB-5D8CAAF54D83}"/>
              </a:ext>
            </a:extLst>
          </p:cNvPr>
          <p:cNvGrpSpPr>
            <a:grpSpLocks/>
          </p:cNvGrpSpPr>
          <p:nvPr/>
        </p:nvGrpSpPr>
        <p:grpSpPr bwMode="auto">
          <a:xfrm>
            <a:off x="1143000" y="2895600"/>
            <a:ext cx="6477000" cy="2971800"/>
            <a:chOff x="720" y="1824"/>
            <a:chExt cx="4080" cy="1872"/>
          </a:xfrm>
        </p:grpSpPr>
        <p:sp>
          <p:nvSpPr>
            <p:cNvPr id="27663" name="Rectangle 25">
              <a:extLst>
                <a:ext uri="{FF2B5EF4-FFF2-40B4-BE49-F238E27FC236}">
                  <a16:creationId xmlns:a16="http://schemas.microsoft.com/office/drawing/2014/main" id="{6877FD9D-C934-4DCB-B743-C81FA6FF61DA}"/>
                </a:ext>
              </a:extLst>
            </p:cNvPr>
            <p:cNvSpPr>
              <a:spLocks noChangeArrowheads="1"/>
            </p:cNvSpPr>
            <p:nvPr/>
          </p:nvSpPr>
          <p:spPr bwMode="auto">
            <a:xfrm>
              <a:off x="720" y="1824"/>
              <a:ext cx="4080" cy="187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graphicFrame>
          <p:nvGraphicFramePr>
            <p:cNvPr id="27664" name="Object 26">
              <a:extLst>
                <a:ext uri="{FF2B5EF4-FFF2-40B4-BE49-F238E27FC236}">
                  <a16:creationId xmlns:a16="http://schemas.microsoft.com/office/drawing/2014/main" id="{CEA17A56-E732-4477-9DEC-48B4C9F14EE7}"/>
                </a:ext>
              </a:extLst>
            </p:cNvPr>
            <p:cNvGraphicFramePr>
              <a:graphicFrameLocks noChangeAspect="1"/>
            </p:cNvGraphicFramePr>
            <p:nvPr/>
          </p:nvGraphicFramePr>
          <p:xfrm>
            <a:off x="1128" y="1968"/>
            <a:ext cx="3432" cy="1506"/>
          </p:xfrm>
          <a:graphic>
            <a:graphicData uri="http://schemas.openxmlformats.org/presentationml/2006/ole">
              <mc:AlternateContent xmlns:mc="http://schemas.openxmlformats.org/markup-compatibility/2006">
                <mc:Choice xmlns:v="urn:schemas-microsoft-com:vml" Requires="v">
                  <p:oleObj spid="_x0000_s27683" name="Equation" r:id="rId3" imgW="3644900" imgH="1600200" progId="Equation.DSMT4">
                    <p:embed/>
                  </p:oleObj>
                </mc:Choice>
                <mc:Fallback>
                  <p:oleObj name="Equation" r:id="rId3" imgW="3644900" imgH="1600200" progId="Equation.DSMT4">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 y="1968"/>
                          <a:ext cx="3432" cy="1506"/>
                        </a:xfrm>
                        <a:prstGeom prst="rect">
                          <a:avLst/>
                        </a:prstGeom>
                        <a:noFill/>
                        <a:ln>
                          <a:noFill/>
                        </a:ln>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17915" name="Group 27">
            <a:extLst>
              <a:ext uri="{FF2B5EF4-FFF2-40B4-BE49-F238E27FC236}">
                <a16:creationId xmlns:a16="http://schemas.microsoft.com/office/drawing/2014/main" id="{28BC93D9-9F94-4C87-93D3-4DD410D45D80}"/>
              </a:ext>
            </a:extLst>
          </p:cNvPr>
          <p:cNvGrpSpPr>
            <a:grpSpLocks/>
          </p:cNvGrpSpPr>
          <p:nvPr/>
        </p:nvGrpSpPr>
        <p:grpSpPr bwMode="auto">
          <a:xfrm>
            <a:off x="1809750" y="3124200"/>
            <a:ext cx="5410200" cy="3581400"/>
            <a:chOff x="1140" y="1968"/>
            <a:chExt cx="3408" cy="2256"/>
          </a:xfrm>
        </p:grpSpPr>
        <p:graphicFrame>
          <p:nvGraphicFramePr>
            <p:cNvPr id="27659" name="Object 28">
              <a:extLst>
                <a:ext uri="{FF2B5EF4-FFF2-40B4-BE49-F238E27FC236}">
                  <a16:creationId xmlns:a16="http://schemas.microsoft.com/office/drawing/2014/main" id="{1F688EAB-6CD3-4079-AB3B-9863A92582C2}"/>
                </a:ext>
              </a:extLst>
            </p:cNvPr>
            <p:cNvGraphicFramePr>
              <a:graphicFrameLocks noChangeAspect="1"/>
            </p:cNvGraphicFramePr>
            <p:nvPr/>
          </p:nvGraphicFramePr>
          <p:xfrm>
            <a:off x="1140" y="1968"/>
            <a:ext cx="3408" cy="1506"/>
          </p:xfrm>
          <a:graphic>
            <a:graphicData uri="http://schemas.openxmlformats.org/presentationml/2006/ole">
              <mc:AlternateContent xmlns:mc="http://schemas.openxmlformats.org/markup-compatibility/2006">
                <mc:Choice xmlns:v="urn:schemas-microsoft-com:vml" Requires="v">
                  <p:oleObj spid="_x0000_s27684" name="Equation" r:id="rId5" imgW="3619500" imgH="1600200" progId="Equation.DSMT4">
                    <p:embed/>
                  </p:oleObj>
                </mc:Choice>
                <mc:Fallback>
                  <p:oleObj name="Equation" r:id="rId5" imgW="3619500" imgH="1600200" progId="Equation.DSMT4">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0" y="1968"/>
                          <a:ext cx="3408" cy="1506"/>
                        </a:xfrm>
                        <a:prstGeom prst="rect">
                          <a:avLst/>
                        </a:prstGeom>
                        <a:noFill/>
                        <a:ln>
                          <a:noFill/>
                        </a:ln>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0" name="Text Box 29">
              <a:extLst>
                <a:ext uri="{FF2B5EF4-FFF2-40B4-BE49-F238E27FC236}">
                  <a16:creationId xmlns:a16="http://schemas.microsoft.com/office/drawing/2014/main" id="{2C2BD8DF-8343-47C4-BFAB-E58FACC5F5A0}"/>
                </a:ext>
              </a:extLst>
            </p:cNvPr>
            <p:cNvSpPr txBox="1">
              <a:spLocks noChangeArrowheads="1"/>
            </p:cNvSpPr>
            <p:nvPr/>
          </p:nvSpPr>
          <p:spPr bwMode="auto">
            <a:xfrm>
              <a:off x="2040" y="3360"/>
              <a:ext cx="76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de-CH" altLang="de-DE" sz="2200" i="1">
                  <a:latin typeface="Times New Roman" panose="02020603050405020304" pitchFamily="18" charset="0"/>
                </a:rPr>
                <a:t>Internal fluxes</a:t>
              </a:r>
              <a:endParaRPr lang="en-US" altLang="de-DE" sz="2200" i="1">
                <a:latin typeface="Times New Roman" panose="02020603050405020304" pitchFamily="18" charset="0"/>
              </a:endParaRPr>
            </a:p>
          </p:txBody>
        </p:sp>
        <p:sp>
          <p:nvSpPr>
            <p:cNvPr id="27661" name="Text Box 30">
              <a:extLst>
                <a:ext uri="{FF2B5EF4-FFF2-40B4-BE49-F238E27FC236}">
                  <a16:creationId xmlns:a16="http://schemas.microsoft.com/office/drawing/2014/main" id="{72434382-B8FC-406D-A928-5D0B28903274}"/>
                </a:ext>
              </a:extLst>
            </p:cNvPr>
            <p:cNvSpPr txBox="1">
              <a:spLocks noChangeArrowheads="1"/>
            </p:cNvSpPr>
            <p:nvPr/>
          </p:nvSpPr>
          <p:spPr bwMode="auto">
            <a:xfrm>
              <a:off x="3576" y="3360"/>
              <a:ext cx="912"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de-CH" altLang="de-DE" sz="2200" i="1">
                  <a:latin typeface="Times New Roman" panose="02020603050405020304" pitchFamily="18" charset="0"/>
                </a:rPr>
                <a:t>Exchange fluxes</a:t>
              </a:r>
              <a:endParaRPr lang="en-US" altLang="de-DE" sz="2200" i="1">
                <a:latin typeface="Times New Roman" panose="02020603050405020304" pitchFamily="18" charset="0"/>
              </a:endParaRPr>
            </a:p>
          </p:txBody>
        </p:sp>
        <p:sp>
          <p:nvSpPr>
            <p:cNvPr id="27662" name="Text Box 31">
              <a:extLst>
                <a:ext uri="{FF2B5EF4-FFF2-40B4-BE49-F238E27FC236}">
                  <a16:creationId xmlns:a16="http://schemas.microsoft.com/office/drawing/2014/main" id="{9AF8F49C-5F4B-4FBF-9AAF-52CAFA9657C1}"/>
                </a:ext>
              </a:extLst>
            </p:cNvPr>
            <p:cNvSpPr txBox="1">
              <a:spLocks noChangeArrowheads="1"/>
            </p:cNvSpPr>
            <p:nvPr/>
          </p:nvSpPr>
          <p:spPr bwMode="auto">
            <a:xfrm>
              <a:off x="1512" y="3955"/>
              <a:ext cx="2832" cy="269"/>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de-CH" altLang="de-DE" sz="2200" i="1">
                  <a:latin typeface="Times New Roman" panose="02020603050405020304" pitchFamily="18" charset="0"/>
                </a:rPr>
                <a:t>S</a:t>
              </a:r>
              <a:r>
                <a:rPr lang="de-CH" altLang="de-DE" sz="2200">
                  <a:latin typeface="Times New Roman" panose="02020603050405020304" pitchFamily="18" charset="0"/>
                </a:rPr>
                <a:t> = (# of metabolites </a:t>
              </a:r>
              <a:r>
                <a:rPr lang="en-US" altLang="de-DE" sz="2200">
                  <a:latin typeface="Times New Roman" panose="02020603050405020304" pitchFamily="18" charset="0"/>
                </a:rPr>
                <a:t>× # of reactions)</a:t>
              </a:r>
            </a:p>
          </p:txBody>
        </p:sp>
      </p:grpSp>
      <p:graphicFrame>
        <p:nvGraphicFramePr>
          <p:cNvPr id="27658" name="Object 32">
            <a:extLst>
              <a:ext uri="{FF2B5EF4-FFF2-40B4-BE49-F238E27FC236}">
                <a16:creationId xmlns:a16="http://schemas.microsoft.com/office/drawing/2014/main" id="{1783B01A-1BC2-4164-8BD2-90CF14338AC1}"/>
              </a:ext>
            </a:extLst>
          </p:cNvPr>
          <p:cNvGraphicFramePr>
            <a:graphicFrameLocks noChangeAspect="1"/>
          </p:cNvGraphicFramePr>
          <p:nvPr/>
        </p:nvGraphicFramePr>
        <p:xfrm>
          <a:off x="893763" y="660400"/>
          <a:ext cx="2840037" cy="2311400"/>
        </p:xfrm>
        <a:graphic>
          <a:graphicData uri="http://schemas.openxmlformats.org/presentationml/2006/ole">
            <mc:AlternateContent xmlns:mc="http://schemas.openxmlformats.org/markup-compatibility/2006">
              <mc:Choice xmlns:v="urn:schemas-microsoft-com:vml" Requires="v">
                <p:oleObj spid="_x0000_s27685" name="Photo Editor Photo" r:id="rId7" imgW="5885714" imgH="4619048" progId="MSPhotoEd.3">
                  <p:embed/>
                </p:oleObj>
              </mc:Choice>
              <mc:Fallback>
                <p:oleObj name="Photo Editor Photo" r:id="rId7" imgW="5885714" imgH="4619048" progId="MSPhotoEd.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763" y="660400"/>
                        <a:ext cx="2840037" cy="231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179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13179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17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nummernplatzhalter 1">
            <a:extLst>
              <a:ext uri="{FF2B5EF4-FFF2-40B4-BE49-F238E27FC236}">
                <a16:creationId xmlns:a16="http://schemas.microsoft.com/office/drawing/2014/main" id="{8F717CE4-F707-45C3-B48F-16E2A76B927E}"/>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FA19884C-7E24-4AA4-BFB9-EBBD0373BD63}" type="slidenum">
              <a:rPr lang="de-CH" altLang="de-DE" sz="1400">
                <a:latin typeface="Times" panose="02020603050405020304" pitchFamily="18" charset="0"/>
              </a:rPr>
              <a:pPr>
                <a:spcBef>
                  <a:spcPct val="0"/>
                </a:spcBef>
                <a:buClrTx/>
                <a:buFontTx/>
                <a:buNone/>
              </a:pPr>
              <a:t>19</a:t>
            </a:fld>
            <a:endParaRPr lang="de-CH" altLang="de-DE" sz="1400">
              <a:latin typeface="Times" panose="02020603050405020304" pitchFamily="18" charset="0"/>
            </a:endParaRPr>
          </a:p>
        </p:txBody>
      </p:sp>
      <p:graphicFrame>
        <p:nvGraphicFramePr>
          <p:cNvPr id="28675" name="Object 2">
            <a:extLst>
              <a:ext uri="{FF2B5EF4-FFF2-40B4-BE49-F238E27FC236}">
                <a16:creationId xmlns:a16="http://schemas.microsoft.com/office/drawing/2014/main" id="{B800EFE4-3658-47FF-B0A5-54CDB677C629}"/>
              </a:ext>
            </a:extLst>
          </p:cNvPr>
          <p:cNvGraphicFramePr>
            <a:graphicFrameLocks noChangeAspect="1"/>
          </p:cNvGraphicFramePr>
          <p:nvPr/>
        </p:nvGraphicFramePr>
        <p:xfrm>
          <a:off x="933450" y="1146175"/>
          <a:ext cx="4992688" cy="2206625"/>
        </p:xfrm>
        <a:graphic>
          <a:graphicData uri="http://schemas.openxmlformats.org/presentationml/2006/ole">
            <mc:AlternateContent xmlns:mc="http://schemas.openxmlformats.org/markup-compatibility/2006">
              <mc:Choice xmlns:v="urn:schemas-microsoft-com:vml" Requires="v">
                <p:oleObj spid="_x0000_s28680" name="Equation" r:id="rId3" imgW="3619500" imgH="1600200" progId="Equation.DSMT4">
                  <p:embed/>
                </p:oleObj>
              </mc:Choice>
              <mc:Fallback>
                <p:oleObj name="Equation" r:id="rId3" imgW="3619500" imgH="1600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1146175"/>
                        <a:ext cx="4992688" cy="2206625"/>
                      </a:xfrm>
                      <a:prstGeom prst="rect">
                        <a:avLst/>
                      </a:prstGeom>
                      <a:noFill/>
                      <a:ln>
                        <a:noFill/>
                      </a:ln>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6" name="Text Box 3">
            <a:extLst>
              <a:ext uri="{FF2B5EF4-FFF2-40B4-BE49-F238E27FC236}">
                <a16:creationId xmlns:a16="http://schemas.microsoft.com/office/drawing/2014/main" id="{DD2C757D-1C06-48D8-A344-D58B6DF7B229}"/>
              </a:ext>
            </a:extLst>
          </p:cNvPr>
          <p:cNvSpPr txBox="1">
            <a:spLocks noChangeArrowheads="1"/>
          </p:cNvSpPr>
          <p:nvPr/>
        </p:nvSpPr>
        <p:spPr bwMode="auto">
          <a:xfrm>
            <a:off x="609600" y="39624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de-CH" altLang="de-DE" sz="2400" u="sng">
                <a:latin typeface="Times New Roman" panose="02020603050405020304" pitchFamily="18" charset="0"/>
              </a:rPr>
              <a:t>If we assume steady state, i.e. nothing changes over time, then</a:t>
            </a:r>
            <a:endParaRPr lang="en-US" altLang="de-DE" sz="2400" u="sng">
              <a:latin typeface="Times New Roman" panose="02020603050405020304" pitchFamily="18" charset="0"/>
            </a:endParaRPr>
          </a:p>
        </p:txBody>
      </p:sp>
      <p:sp>
        <p:nvSpPr>
          <p:cNvPr id="28677" name="Text Box 4">
            <a:extLst>
              <a:ext uri="{FF2B5EF4-FFF2-40B4-BE49-F238E27FC236}">
                <a16:creationId xmlns:a16="http://schemas.microsoft.com/office/drawing/2014/main" id="{C72A6954-126E-499D-8CD4-9B261C1BDB1A}"/>
              </a:ext>
            </a:extLst>
          </p:cNvPr>
          <p:cNvSpPr txBox="1">
            <a:spLocks noChangeArrowheads="1"/>
          </p:cNvSpPr>
          <p:nvPr/>
        </p:nvSpPr>
        <p:spPr bwMode="auto">
          <a:xfrm>
            <a:off x="3848100" y="4592638"/>
            <a:ext cx="1447800" cy="5889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3200" i="1">
                <a:latin typeface="Times New Roman" panose="02020603050405020304" pitchFamily="18" charset="0"/>
              </a:rPr>
              <a:t>S</a:t>
            </a:r>
            <a:r>
              <a:rPr lang="en-US" altLang="de-DE" sz="3200" i="1">
                <a:latin typeface="Times New Roman" panose="02020603050405020304" pitchFamily="18" charset="0"/>
                <a:cs typeface="Times New Roman" panose="02020603050405020304" pitchFamily="18" charset="0"/>
              </a:rPr>
              <a:t>·v = 0</a:t>
            </a:r>
          </a:p>
        </p:txBody>
      </p:sp>
      <p:graphicFrame>
        <p:nvGraphicFramePr>
          <p:cNvPr id="28678" name="Object 6">
            <a:extLst>
              <a:ext uri="{FF2B5EF4-FFF2-40B4-BE49-F238E27FC236}">
                <a16:creationId xmlns:a16="http://schemas.microsoft.com/office/drawing/2014/main" id="{378B279F-CC5A-45F5-BCAD-68610F0192A2}"/>
              </a:ext>
            </a:extLst>
          </p:cNvPr>
          <p:cNvGraphicFramePr>
            <a:graphicFrameLocks noChangeAspect="1"/>
          </p:cNvGraphicFramePr>
          <p:nvPr/>
        </p:nvGraphicFramePr>
        <p:xfrm>
          <a:off x="6705600" y="762000"/>
          <a:ext cx="738188" cy="3124200"/>
        </p:xfrm>
        <a:graphic>
          <a:graphicData uri="http://schemas.openxmlformats.org/presentationml/2006/ole">
            <mc:AlternateContent xmlns:mc="http://schemas.openxmlformats.org/markup-compatibility/2006">
              <mc:Choice xmlns:v="urn:schemas-microsoft-com:vml" Requires="v">
                <p:oleObj spid="_x0000_s28681" name="Equation" r:id="rId5" imgW="546100" imgH="2311400" progId="Equation.DSMT4">
                  <p:embed/>
                </p:oleObj>
              </mc:Choice>
              <mc:Fallback>
                <p:oleObj name="Equation" r:id="rId5" imgW="546100" imgH="23114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762000"/>
                        <a:ext cx="738188" cy="3124200"/>
                      </a:xfrm>
                      <a:prstGeom prst="rect">
                        <a:avLst/>
                      </a:prstGeom>
                      <a:noFill/>
                      <a:ln>
                        <a:noFill/>
                      </a:ln>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2">
            <a:extLst>
              <a:ext uri="{FF2B5EF4-FFF2-40B4-BE49-F238E27FC236}">
                <a16:creationId xmlns:a16="http://schemas.microsoft.com/office/drawing/2014/main" id="{4CEB3200-D53C-4C6B-840A-FC749851067D}"/>
              </a:ext>
            </a:extLst>
          </p:cNvPr>
          <p:cNvSpPr>
            <a:spLocks noChangeArrowheads="1"/>
          </p:cNvSpPr>
          <p:nvPr/>
        </p:nvSpPr>
        <p:spPr bwMode="auto">
          <a:xfrm>
            <a:off x="57150" y="38100"/>
            <a:ext cx="91440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err="1">
                <a:solidFill>
                  <a:srgbClr val="00549F"/>
                </a:solidFill>
                <a:latin typeface="+mj-lt"/>
                <a:ea typeface="+mj-ea"/>
                <a:cs typeface="+mj-cs"/>
              </a:rPr>
              <a:t>Stoichiometry</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at</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steady</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state</a:t>
            </a:r>
            <a:endParaRPr lang="en-US" sz="2800" b="1" dirty="0">
              <a:solidFill>
                <a:srgbClr val="00549F"/>
              </a:solidFill>
              <a:latin typeface="+mj-lt"/>
              <a:ea typeface="+mj-ea"/>
              <a:cs typeface="+mj-cs"/>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3">
            <a:extLst>
              <a:ext uri="{FF2B5EF4-FFF2-40B4-BE49-F238E27FC236}">
                <a16:creationId xmlns:a16="http://schemas.microsoft.com/office/drawing/2014/main" id="{5473B849-44F9-4C60-BE59-216A855A78BA}"/>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D5930CA3-9F0A-4621-84A3-60B38843EFF6}" type="slidenum">
              <a:rPr lang="de-CH" altLang="de-DE" sz="1400">
                <a:latin typeface="Times" panose="02020603050405020304" pitchFamily="18" charset="0"/>
              </a:rPr>
              <a:pPr>
                <a:spcBef>
                  <a:spcPct val="0"/>
                </a:spcBef>
                <a:buClrTx/>
                <a:buFontTx/>
                <a:buNone/>
              </a:pPr>
              <a:t>2</a:t>
            </a:fld>
            <a:endParaRPr lang="de-CH" altLang="de-DE" sz="1400">
              <a:latin typeface="Times" panose="02020603050405020304" pitchFamily="18" charset="0"/>
            </a:endParaRPr>
          </a:p>
        </p:txBody>
      </p:sp>
      <p:sp>
        <p:nvSpPr>
          <p:cNvPr id="4099" name="Rectangle 2">
            <a:extLst>
              <a:ext uri="{FF2B5EF4-FFF2-40B4-BE49-F238E27FC236}">
                <a16:creationId xmlns:a16="http://schemas.microsoft.com/office/drawing/2014/main" id="{78601E02-526F-48AC-8FC0-670CD9B8E3C7}"/>
              </a:ext>
            </a:extLst>
          </p:cNvPr>
          <p:cNvSpPr>
            <a:spLocks noGrp="1" noChangeArrowheads="1"/>
          </p:cNvSpPr>
          <p:nvPr>
            <p:ph type="title"/>
          </p:nvPr>
        </p:nvSpPr>
        <p:spPr>
          <a:xfrm>
            <a:off x="587375" y="527050"/>
            <a:ext cx="6723063" cy="576263"/>
          </a:xfrm>
        </p:spPr>
        <p:txBody>
          <a:bodyPr/>
          <a:lstStyle/>
          <a:p>
            <a:pPr eaLnBrk="1" hangingPunct="1">
              <a:defRPr/>
            </a:pPr>
            <a:r>
              <a:rPr lang="en-US" sz="2800" b="1" kern="1200" dirty="0">
                <a:solidFill>
                  <a:srgbClr val="00549F"/>
                </a:solidFill>
              </a:rPr>
              <a:t>Content</a:t>
            </a:r>
          </a:p>
        </p:txBody>
      </p:sp>
      <p:sp>
        <p:nvSpPr>
          <p:cNvPr id="6148" name="AutoShape 3">
            <a:extLst>
              <a:ext uri="{FF2B5EF4-FFF2-40B4-BE49-F238E27FC236}">
                <a16:creationId xmlns:a16="http://schemas.microsoft.com/office/drawing/2014/main" id="{FAB4E5FB-3618-4F4E-AEED-2E354FF8723A}"/>
              </a:ext>
            </a:extLst>
          </p:cNvPr>
          <p:cNvSpPr>
            <a:spLocks noChangeArrowheads="1"/>
          </p:cNvSpPr>
          <p:nvPr/>
        </p:nvSpPr>
        <p:spPr bwMode="auto">
          <a:xfrm>
            <a:off x="798513" y="1757363"/>
            <a:ext cx="2552700" cy="1381125"/>
          </a:xfrm>
          <a:prstGeom prst="homePlate">
            <a:avLst>
              <a:gd name="adj" fmla="val 46207"/>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FontTx/>
              <a:buNone/>
            </a:pPr>
            <a:r>
              <a:rPr lang="en-US" altLang="de-DE">
                <a:solidFill>
                  <a:srgbClr val="FFFF00"/>
                </a:solidFill>
                <a:latin typeface="Verdana" panose="020B0604030504040204" pitchFamily="34" charset="0"/>
              </a:rPr>
              <a:t>Industrial Example </a:t>
            </a:r>
          </a:p>
        </p:txBody>
      </p:sp>
      <p:sp>
        <p:nvSpPr>
          <p:cNvPr id="6149" name="Text Box 4">
            <a:extLst>
              <a:ext uri="{FF2B5EF4-FFF2-40B4-BE49-F238E27FC236}">
                <a16:creationId xmlns:a16="http://schemas.microsoft.com/office/drawing/2014/main" id="{9116B6DD-CD91-43D1-9385-E058B529E1CF}"/>
              </a:ext>
            </a:extLst>
          </p:cNvPr>
          <p:cNvSpPr txBox="1">
            <a:spLocks noChangeArrowheads="1"/>
          </p:cNvSpPr>
          <p:nvPr/>
        </p:nvSpPr>
        <p:spPr bwMode="auto">
          <a:xfrm>
            <a:off x="3703638" y="2244725"/>
            <a:ext cx="4705350" cy="3365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nSpc>
                <a:spcPct val="80000"/>
              </a:lnSpc>
              <a:spcBef>
                <a:spcPct val="50000"/>
              </a:spcBef>
              <a:buClrTx/>
              <a:buFontTx/>
              <a:buNone/>
            </a:pPr>
            <a:r>
              <a:rPr lang="en-US" altLang="de-DE">
                <a:latin typeface="Verdana" panose="020B0604030504040204" pitchFamily="34" charset="0"/>
              </a:rPr>
              <a:t>Bioethanol production with Yeast</a:t>
            </a:r>
          </a:p>
        </p:txBody>
      </p:sp>
      <p:sp>
        <p:nvSpPr>
          <p:cNvPr id="6150" name="AutoShape 5">
            <a:extLst>
              <a:ext uri="{FF2B5EF4-FFF2-40B4-BE49-F238E27FC236}">
                <a16:creationId xmlns:a16="http://schemas.microsoft.com/office/drawing/2014/main" id="{63D3C0F3-8117-4057-85AE-8D85048CDC59}"/>
              </a:ext>
            </a:extLst>
          </p:cNvPr>
          <p:cNvSpPr>
            <a:spLocks noChangeArrowheads="1"/>
          </p:cNvSpPr>
          <p:nvPr/>
        </p:nvSpPr>
        <p:spPr bwMode="auto">
          <a:xfrm>
            <a:off x="806450" y="4070350"/>
            <a:ext cx="2552700" cy="1381125"/>
          </a:xfrm>
          <a:prstGeom prst="homePlate">
            <a:avLst>
              <a:gd name="adj" fmla="val 46207"/>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FontTx/>
              <a:buNone/>
            </a:pPr>
            <a:r>
              <a:rPr lang="de-DE" altLang="de-DE">
                <a:solidFill>
                  <a:srgbClr val="FFFF00"/>
                </a:solidFill>
                <a:latin typeface="Verdana" panose="020B0604030504040204" pitchFamily="34" charset="0"/>
              </a:rPr>
              <a:t>Stoichiometric</a:t>
            </a:r>
          </a:p>
          <a:p>
            <a:pPr algn="ctr">
              <a:spcBef>
                <a:spcPct val="0"/>
              </a:spcBef>
              <a:buClrTx/>
              <a:buFontTx/>
              <a:buNone/>
            </a:pPr>
            <a:r>
              <a:rPr lang="de-DE" altLang="de-DE">
                <a:solidFill>
                  <a:srgbClr val="FFFF00"/>
                </a:solidFill>
                <a:latin typeface="Verdana" panose="020B0604030504040204" pitchFamily="34" charset="0"/>
              </a:rPr>
              <a:t>models</a:t>
            </a:r>
            <a:endParaRPr lang="en-US" altLang="de-DE">
              <a:solidFill>
                <a:srgbClr val="FFFF00"/>
              </a:solidFill>
              <a:latin typeface="Verdana" panose="020B0604030504040204" pitchFamily="34" charset="0"/>
            </a:endParaRPr>
          </a:p>
        </p:txBody>
      </p:sp>
      <p:sp>
        <p:nvSpPr>
          <p:cNvPr id="6151" name="Text Box 6">
            <a:extLst>
              <a:ext uri="{FF2B5EF4-FFF2-40B4-BE49-F238E27FC236}">
                <a16:creationId xmlns:a16="http://schemas.microsoft.com/office/drawing/2014/main" id="{9C08D520-9166-4A47-932F-BE1D45364F30}"/>
              </a:ext>
            </a:extLst>
          </p:cNvPr>
          <p:cNvSpPr txBox="1">
            <a:spLocks noChangeArrowheads="1"/>
          </p:cNvSpPr>
          <p:nvPr/>
        </p:nvSpPr>
        <p:spPr bwMode="auto">
          <a:xfrm>
            <a:off x="3703638" y="4189413"/>
            <a:ext cx="397192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nSpc>
                <a:spcPct val="80000"/>
              </a:lnSpc>
              <a:spcBef>
                <a:spcPct val="50000"/>
              </a:spcBef>
              <a:buClrTx/>
              <a:buFontTx/>
              <a:buNone/>
            </a:pPr>
            <a:r>
              <a:rPr lang="en-US" altLang="de-DE">
                <a:latin typeface="Verdana" panose="020B0604030504040204" pitchFamily="34" charset="0"/>
              </a:rPr>
              <a:t>Definition</a:t>
            </a:r>
          </a:p>
          <a:p>
            <a:pPr>
              <a:lnSpc>
                <a:spcPct val="80000"/>
              </a:lnSpc>
              <a:spcBef>
                <a:spcPct val="50000"/>
              </a:spcBef>
              <a:buClrTx/>
              <a:buFontTx/>
              <a:buNone/>
            </a:pPr>
            <a:r>
              <a:rPr lang="de-DE" altLang="de-DE">
                <a:latin typeface="Verdana" panose="020B0604030504040204" pitchFamily="34" charset="0"/>
              </a:rPr>
              <a:t>Setup </a:t>
            </a:r>
          </a:p>
          <a:p>
            <a:pPr>
              <a:lnSpc>
                <a:spcPct val="80000"/>
              </a:lnSpc>
              <a:spcBef>
                <a:spcPct val="50000"/>
              </a:spcBef>
              <a:buClrTx/>
              <a:buFontTx/>
              <a:buNone/>
            </a:pPr>
            <a:r>
              <a:rPr lang="de-DE" altLang="de-DE">
                <a:latin typeface="Verdana" panose="020B0604030504040204" pitchFamily="34" charset="0"/>
              </a:rPr>
              <a:t>Tutorial</a:t>
            </a:r>
            <a:endParaRPr lang="en-US" altLang="de-DE">
              <a:solidFill>
                <a:srgbClr val="FF0000"/>
              </a:solidFill>
              <a:latin typeface="Verdana" panose="020B0604030504040204" pitchFamily="34"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hteck 7">
            <a:extLst>
              <a:ext uri="{FF2B5EF4-FFF2-40B4-BE49-F238E27FC236}">
                <a16:creationId xmlns:a16="http://schemas.microsoft.com/office/drawing/2014/main" id="{47150FEC-63CA-48B5-AA4F-4A3966670ECB}"/>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9699" name="Foliennummernplatzhalter 1">
            <a:extLst>
              <a:ext uri="{FF2B5EF4-FFF2-40B4-BE49-F238E27FC236}">
                <a16:creationId xmlns:a16="http://schemas.microsoft.com/office/drawing/2014/main" id="{47CEEC62-363D-4B68-BD3A-165BF384280F}"/>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E6021C6B-2B19-4471-9E83-053FE56556D9}" type="slidenum">
              <a:rPr lang="de-CH" altLang="de-DE" sz="1400">
                <a:latin typeface="Times" panose="02020603050405020304" pitchFamily="18" charset="0"/>
              </a:rPr>
              <a:pPr>
                <a:spcBef>
                  <a:spcPct val="0"/>
                </a:spcBef>
                <a:buClrTx/>
                <a:buFontTx/>
                <a:buNone/>
              </a:pPr>
              <a:t>20</a:t>
            </a:fld>
            <a:endParaRPr lang="de-CH" altLang="de-DE" sz="1400">
              <a:latin typeface="Times" panose="02020603050405020304" pitchFamily="18" charset="0"/>
            </a:endParaRPr>
          </a:p>
        </p:txBody>
      </p:sp>
      <p:sp>
        <p:nvSpPr>
          <p:cNvPr id="2" name="Rectangle 2">
            <a:extLst>
              <a:ext uri="{FF2B5EF4-FFF2-40B4-BE49-F238E27FC236}">
                <a16:creationId xmlns:a16="http://schemas.microsoft.com/office/drawing/2014/main" id="{327D2103-8D2B-4CD3-AF76-D31E986D8F32}"/>
              </a:ext>
            </a:extLst>
          </p:cNvPr>
          <p:cNvSpPr>
            <a:spLocks noChangeArrowheads="1"/>
          </p:cNvSpPr>
          <p:nvPr/>
        </p:nvSpPr>
        <p:spPr bwMode="auto">
          <a:xfrm>
            <a:off x="7938" y="238125"/>
            <a:ext cx="91440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a:solidFill>
                  <a:srgbClr val="00549F"/>
                </a:solidFill>
                <a:latin typeface="+mj-lt"/>
                <a:ea typeface="+mj-ea"/>
                <a:cs typeface="+mj-cs"/>
              </a:rPr>
              <a:t>Linear </a:t>
            </a:r>
            <a:r>
              <a:rPr lang="de-CH" sz="2800" b="1" dirty="0" err="1">
                <a:solidFill>
                  <a:srgbClr val="00549F"/>
                </a:solidFill>
                <a:latin typeface="+mj-lt"/>
                <a:ea typeface="+mj-ea"/>
                <a:cs typeface="+mj-cs"/>
              </a:rPr>
              <a:t>algebra</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of</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stoichiometric</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networks</a:t>
            </a:r>
            <a:r>
              <a:rPr lang="de-CH" sz="2800" b="1" dirty="0">
                <a:solidFill>
                  <a:srgbClr val="00549F"/>
                </a:solidFill>
                <a:latin typeface="+mj-lt"/>
                <a:ea typeface="+mj-ea"/>
                <a:cs typeface="+mj-cs"/>
              </a:rPr>
              <a:t> </a:t>
            </a:r>
            <a:endParaRPr lang="en-US" sz="2800" b="1" dirty="0">
              <a:solidFill>
                <a:srgbClr val="00549F"/>
              </a:solidFill>
              <a:latin typeface="+mj-lt"/>
              <a:ea typeface="+mj-ea"/>
              <a:cs typeface="+mj-cs"/>
            </a:endParaRPr>
          </a:p>
        </p:txBody>
      </p:sp>
      <p:sp>
        <p:nvSpPr>
          <p:cNvPr id="29701" name="Text Box 3">
            <a:extLst>
              <a:ext uri="{FF2B5EF4-FFF2-40B4-BE49-F238E27FC236}">
                <a16:creationId xmlns:a16="http://schemas.microsoft.com/office/drawing/2014/main" id="{30C9C5F1-8524-4A1B-8A92-69C5E81B29FB}"/>
              </a:ext>
            </a:extLst>
          </p:cNvPr>
          <p:cNvSpPr txBox="1">
            <a:spLocks noChangeArrowheads="1"/>
          </p:cNvSpPr>
          <p:nvPr/>
        </p:nvSpPr>
        <p:spPr bwMode="auto">
          <a:xfrm>
            <a:off x="838200" y="1003300"/>
            <a:ext cx="7543800" cy="4572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Fluxes </a:t>
            </a:r>
            <a:r>
              <a:rPr lang="de-CH" altLang="de-DE" sz="2400" i="1">
                <a:latin typeface="Times New Roman" panose="02020603050405020304" pitchFamily="18" charset="0"/>
              </a:rPr>
              <a:t>v </a:t>
            </a:r>
            <a:r>
              <a:rPr lang="de-CH" altLang="de-DE" sz="2400">
                <a:latin typeface="Times New Roman" panose="02020603050405020304" pitchFamily="18" charset="0"/>
              </a:rPr>
              <a:t>are inherent variables in stoichiometric models.</a:t>
            </a:r>
          </a:p>
        </p:txBody>
      </p:sp>
      <p:sp>
        <p:nvSpPr>
          <p:cNvPr id="29702" name="Rectangle 4">
            <a:extLst>
              <a:ext uri="{FF2B5EF4-FFF2-40B4-BE49-F238E27FC236}">
                <a16:creationId xmlns:a16="http://schemas.microsoft.com/office/drawing/2014/main" id="{BD632B18-916F-46A6-902D-5E86A0EDE552}"/>
              </a:ext>
            </a:extLst>
          </p:cNvPr>
          <p:cNvSpPr>
            <a:spLocks noChangeArrowheads="1"/>
          </p:cNvSpPr>
          <p:nvPr/>
        </p:nvSpPr>
        <p:spPr bwMode="auto">
          <a:xfrm>
            <a:off x="304800" y="1536700"/>
            <a:ext cx="733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Can they be calculated? </a:t>
            </a:r>
            <a:r>
              <a:rPr lang="de-CH" altLang="de-DE" sz="2400" i="1" u="sng">
                <a:latin typeface="Times New Roman" panose="02020603050405020304" pitchFamily="18" charset="0"/>
              </a:rPr>
              <a:t>Linear algebra </a:t>
            </a:r>
            <a:r>
              <a:rPr lang="de-CH" altLang="de-DE" sz="2400" u="sng">
                <a:latin typeface="Times New Roman" panose="02020603050405020304" pitchFamily="18" charset="0"/>
              </a:rPr>
              <a:t>provides the tools!</a:t>
            </a:r>
            <a:endParaRPr lang="en-US" altLang="de-DE" sz="2400" u="sng">
              <a:latin typeface="Times New Roman" panose="02020603050405020304" pitchFamily="18" charset="0"/>
            </a:endParaRPr>
          </a:p>
        </p:txBody>
      </p:sp>
      <p:sp>
        <p:nvSpPr>
          <p:cNvPr id="1319941" name="Rectangle 5">
            <a:extLst>
              <a:ext uri="{FF2B5EF4-FFF2-40B4-BE49-F238E27FC236}">
                <a16:creationId xmlns:a16="http://schemas.microsoft.com/office/drawing/2014/main" id="{598AE693-E669-46CD-8355-FFF8D396FD37}"/>
              </a:ext>
            </a:extLst>
          </p:cNvPr>
          <p:cNvSpPr>
            <a:spLocks noChangeArrowheads="1"/>
          </p:cNvSpPr>
          <p:nvPr/>
        </p:nvSpPr>
        <p:spPr bwMode="auto">
          <a:xfrm>
            <a:off x="152400" y="5118100"/>
            <a:ext cx="8610600" cy="4572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Let‘s try</a:t>
            </a:r>
            <a:r>
              <a:rPr lang="de-CH" altLang="de-DE" sz="2400" i="1">
                <a:latin typeface="Times New Roman" panose="02020603050405020304" pitchFamily="18" charset="0"/>
              </a:rPr>
              <a:t> Gaussian elimination!</a:t>
            </a:r>
            <a:endParaRPr lang="en-US" altLang="de-DE" sz="2400">
              <a:latin typeface="Times New Roman" panose="02020603050405020304" pitchFamily="18" charset="0"/>
              <a:cs typeface="Times New Roman" panose="02020603050405020304" pitchFamily="18" charset="0"/>
            </a:endParaRPr>
          </a:p>
        </p:txBody>
      </p:sp>
      <p:graphicFrame>
        <p:nvGraphicFramePr>
          <p:cNvPr id="29704" name="Object 6">
            <a:extLst>
              <a:ext uri="{FF2B5EF4-FFF2-40B4-BE49-F238E27FC236}">
                <a16:creationId xmlns:a16="http://schemas.microsoft.com/office/drawing/2014/main" id="{6C8215D2-6832-49FB-B5EE-15EC8AA809D5}"/>
              </a:ext>
            </a:extLst>
          </p:cNvPr>
          <p:cNvGraphicFramePr>
            <a:graphicFrameLocks noChangeAspect="1"/>
          </p:cNvGraphicFramePr>
          <p:nvPr/>
        </p:nvGraphicFramePr>
        <p:xfrm>
          <a:off x="1851025" y="2146300"/>
          <a:ext cx="6202363" cy="2827338"/>
        </p:xfrm>
        <a:graphic>
          <a:graphicData uri="http://schemas.openxmlformats.org/presentationml/2006/ole">
            <mc:AlternateContent xmlns:mc="http://schemas.openxmlformats.org/markup-compatibility/2006">
              <mc:Choice xmlns:v="urn:schemas-microsoft-com:vml" Requires="v">
                <p:oleObj spid="_x0000_s29705" name="Equation" r:id="rId3" imgW="3454400" imgH="1574800" progId="Equation.DSMT4">
                  <p:embed/>
                </p:oleObj>
              </mc:Choice>
              <mc:Fallback>
                <p:oleObj name="Equation" r:id="rId3" imgW="3454400" imgH="15748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025" y="2146300"/>
                        <a:ext cx="6202363" cy="2827338"/>
                      </a:xfrm>
                      <a:prstGeom prst="rect">
                        <a:avLst/>
                      </a:prstGeom>
                      <a:noFill/>
                      <a:ln>
                        <a:noFill/>
                      </a:ln>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9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99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hteck 13">
            <a:extLst>
              <a:ext uri="{FF2B5EF4-FFF2-40B4-BE49-F238E27FC236}">
                <a16:creationId xmlns:a16="http://schemas.microsoft.com/office/drawing/2014/main" id="{B51901E3-D57C-4017-9EB4-AA8BDCFD9C2E}"/>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30723" name="Foliennummernplatzhalter 1">
            <a:extLst>
              <a:ext uri="{FF2B5EF4-FFF2-40B4-BE49-F238E27FC236}">
                <a16:creationId xmlns:a16="http://schemas.microsoft.com/office/drawing/2014/main" id="{CE5D239B-495B-44E8-9066-AC28DD1016C8}"/>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7B4A01E7-C4E4-460E-9C94-D21ECC20B437}" type="slidenum">
              <a:rPr lang="de-CH" altLang="de-DE" sz="1400">
                <a:latin typeface="Times" panose="02020603050405020304" pitchFamily="18" charset="0"/>
              </a:rPr>
              <a:pPr>
                <a:spcBef>
                  <a:spcPct val="0"/>
                </a:spcBef>
                <a:buClrTx/>
                <a:buFontTx/>
                <a:buNone/>
              </a:pPr>
              <a:t>21</a:t>
            </a:fld>
            <a:endParaRPr lang="de-CH" altLang="de-DE" sz="1400">
              <a:latin typeface="Times" panose="02020603050405020304" pitchFamily="18" charset="0"/>
            </a:endParaRPr>
          </a:p>
        </p:txBody>
      </p:sp>
      <p:sp>
        <p:nvSpPr>
          <p:cNvPr id="30724" name="Text Box 2">
            <a:extLst>
              <a:ext uri="{FF2B5EF4-FFF2-40B4-BE49-F238E27FC236}">
                <a16:creationId xmlns:a16="http://schemas.microsoft.com/office/drawing/2014/main" id="{A4D1752E-AA76-4261-9A3B-E8BA1C8880B0}"/>
              </a:ext>
            </a:extLst>
          </p:cNvPr>
          <p:cNvSpPr txBox="1">
            <a:spLocks noChangeArrowheads="1"/>
          </p:cNvSpPr>
          <p:nvPr/>
        </p:nvSpPr>
        <p:spPr bwMode="auto">
          <a:xfrm>
            <a:off x="304800" y="1003300"/>
            <a:ext cx="7543800" cy="4572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Fluxes </a:t>
            </a:r>
            <a:r>
              <a:rPr lang="de-CH" altLang="de-DE" sz="2400" i="1">
                <a:latin typeface="Times New Roman" panose="02020603050405020304" pitchFamily="18" charset="0"/>
              </a:rPr>
              <a:t>v </a:t>
            </a:r>
            <a:r>
              <a:rPr lang="de-CH" altLang="de-DE" sz="2400">
                <a:latin typeface="Times New Roman" panose="02020603050405020304" pitchFamily="18" charset="0"/>
              </a:rPr>
              <a:t>are inherent variables in stoichiometric modelling.</a:t>
            </a:r>
          </a:p>
        </p:txBody>
      </p:sp>
      <p:sp>
        <p:nvSpPr>
          <p:cNvPr id="30725" name="Rectangle 3">
            <a:extLst>
              <a:ext uri="{FF2B5EF4-FFF2-40B4-BE49-F238E27FC236}">
                <a16:creationId xmlns:a16="http://schemas.microsoft.com/office/drawing/2014/main" id="{D4263FC6-3DA3-4BB3-AD8E-4B68D037FC4C}"/>
              </a:ext>
            </a:extLst>
          </p:cNvPr>
          <p:cNvSpPr>
            <a:spLocks noChangeArrowheads="1"/>
          </p:cNvSpPr>
          <p:nvPr/>
        </p:nvSpPr>
        <p:spPr bwMode="auto">
          <a:xfrm>
            <a:off x="304800" y="1536700"/>
            <a:ext cx="733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Can they be calculated? </a:t>
            </a:r>
            <a:r>
              <a:rPr lang="de-CH" altLang="de-DE" sz="2400" i="1" u="sng">
                <a:latin typeface="Times New Roman" panose="02020603050405020304" pitchFamily="18" charset="0"/>
              </a:rPr>
              <a:t>Linear algebra </a:t>
            </a:r>
            <a:r>
              <a:rPr lang="de-CH" altLang="de-DE" sz="2400" u="sng">
                <a:latin typeface="Times New Roman" panose="02020603050405020304" pitchFamily="18" charset="0"/>
              </a:rPr>
              <a:t>provides the tools!</a:t>
            </a:r>
            <a:endParaRPr lang="en-US" altLang="de-DE" sz="2400" u="sng">
              <a:latin typeface="Times New Roman" panose="02020603050405020304" pitchFamily="18" charset="0"/>
            </a:endParaRPr>
          </a:p>
        </p:txBody>
      </p:sp>
      <p:sp>
        <p:nvSpPr>
          <p:cNvPr id="30726" name="Rectangle 4">
            <a:extLst>
              <a:ext uri="{FF2B5EF4-FFF2-40B4-BE49-F238E27FC236}">
                <a16:creationId xmlns:a16="http://schemas.microsoft.com/office/drawing/2014/main" id="{A536A8B4-BBE9-4697-A222-AC6FEE8D6F7B}"/>
              </a:ext>
            </a:extLst>
          </p:cNvPr>
          <p:cNvSpPr>
            <a:spLocks noChangeArrowheads="1"/>
          </p:cNvSpPr>
          <p:nvPr/>
        </p:nvSpPr>
        <p:spPr bwMode="auto">
          <a:xfrm>
            <a:off x="5305425" y="2673350"/>
            <a:ext cx="827088" cy="24638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30727" name="Rectangle 5">
            <a:extLst>
              <a:ext uri="{FF2B5EF4-FFF2-40B4-BE49-F238E27FC236}">
                <a16:creationId xmlns:a16="http://schemas.microsoft.com/office/drawing/2014/main" id="{AA8939A1-E23F-4EB9-A988-E350F2B6A60A}"/>
              </a:ext>
            </a:extLst>
          </p:cNvPr>
          <p:cNvSpPr>
            <a:spLocks noChangeArrowheads="1"/>
          </p:cNvSpPr>
          <p:nvPr/>
        </p:nvSpPr>
        <p:spPr bwMode="auto">
          <a:xfrm>
            <a:off x="6127750" y="2673350"/>
            <a:ext cx="1250950" cy="24638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30728" name="Rectangle 6">
            <a:extLst>
              <a:ext uri="{FF2B5EF4-FFF2-40B4-BE49-F238E27FC236}">
                <a16:creationId xmlns:a16="http://schemas.microsoft.com/office/drawing/2014/main" id="{32695981-053D-4995-8DFC-76612EC25A2A}"/>
              </a:ext>
            </a:extLst>
          </p:cNvPr>
          <p:cNvSpPr>
            <a:spLocks noChangeArrowheads="1"/>
          </p:cNvSpPr>
          <p:nvPr/>
        </p:nvSpPr>
        <p:spPr bwMode="auto">
          <a:xfrm>
            <a:off x="2565400" y="2673350"/>
            <a:ext cx="395288" cy="24638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grpSp>
        <p:nvGrpSpPr>
          <p:cNvPr id="30729" name="Group 7">
            <a:extLst>
              <a:ext uri="{FF2B5EF4-FFF2-40B4-BE49-F238E27FC236}">
                <a16:creationId xmlns:a16="http://schemas.microsoft.com/office/drawing/2014/main" id="{F0DA54CD-9B37-4307-A3BA-D4A13DB293A0}"/>
              </a:ext>
            </a:extLst>
          </p:cNvPr>
          <p:cNvGrpSpPr>
            <a:grpSpLocks/>
          </p:cNvGrpSpPr>
          <p:nvPr/>
        </p:nvGrpSpPr>
        <p:grpSpPr bwMode="auto">
          <a:xfrm>
            <a:off x="1066800" y="5321300"/>
            <a:ext cx="7010400" cy="914400"/>
            <a:chOff x="672" y="3456"/>
            <a:chExt cx="4416" cy="576"/>
          </a:xfrm>
        </p:grpSpPr>
        <p:sp>
          <p:nvSpPr>
            <p:cNvPr id="30732" name="Text Box 8">
              <a:extLst>
                <a:ext uri="{FF2B5EF4-FFF2-40B4-BE49-F238E27FC236}">
                  <a16:creationId xmlns:a16="http://schemas.microsoft.com/office/drawing/2014/main" id="{25087531-16C6-4A3D-AF76-73EA0622D126}"/>
                </a:ext>
              </a:extLst>
            </p:cNvPr>
            <p:cNvSpPr txBox="1">
              <a:spLocks noChangeArrowheads="1"/>
            </p:cNvSpPr>
            <p:nvPr/>
          </p:nvSpPr>
          <p:spPr bwMode="auto">
            <a:xfrm>
              <a:off x="672" y="3456"/>
              <a:ext cx="4416"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r>
                <a:rPr lang="de-CH" altLang="de-DE" sz="2400" i="1">
                  <a:latin typeface="Times New Roman" panose="02020603050405020304" pitchFamily="18" charset="0"/>
                  <a:sym typeface="Symbol" panose="05050102010706020507" pitchFamily="18" charset="2"/>
                </a:rPr>
                <a:t> ,</a:t>
              </a: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r>
                <a:rPr lang="de-CH" altLang="de-DE" sz="2400">
                  <a:latin typeface="Times New Roman" panose="02020603050405020304" pitchFamily="18" charset="0"/>
                </a:rPr>
                <a:t>, </a:t>
              </a:r>
              <a:r>
                <a:rPr lang="de-CH" altLang="de-DE" sz="2400" i="1">
                  <a:latin typeface="Times New Roman" panose="02020603050405020304" pitchFamily="18" charset="0"/>
                </a:rPr>
                <a:t>b</a:t>
              </a:r>
              <a:r>
                <a:rPr lang="de-CH" altLang="de-DE" sz="2400" i="1" baseline="-25000">
                  <a:latin typeface="Times New Roman" panose="02020603050405020304" pitchFamily="18" charset="0"/>
                </a:rPr>
                <a:t>1</a:t>
              </a:r>
              <a:r>
                <a:rPr lang="de-CH" altLang="de-DE" sz="2400">
                  <a:latin typeface="Times New Roman" panose="02020603050405020304" pitchFamily="18" charset="0"/>
                </a:rPr>
                <a:t> ,</a:t>
              </a:r>
              <a:r>
                <a:rPr lang="de-CH" altLang="de-DE" sz="2400" i="1">
                  <a:latin typeface="Times New Roman" panose="02020603050405020304" pitchFamily="18" charset="0"/>
                </a:rPr>
                <a:t>b</a:t>
              </a:r>
              <a:r>
                <a:rPr lang="de-CH" altLang="de-DE" sz="2400" i="1" baseline="-25000">
                  <a:latin typeface="Times New Roman" panose="02020603050405020304" pitchFamily="18" charset="0"/>
                </a:rPr>
                <a:t>2</a:t>
              </a:r>
              <a:r>
                <a:rPr lang="de-CH" altLang="de-DE" sz="2400">
                  <a:latin typeface="Times New Roman" panose="02020603050405020304" pitchFamily="18" charset="0"/>
                </a:rPr>
                <a:t>, </a:t>
              </a:r>
              <a:r>
                <a:rPr lang="de-CH" altLang="de-DE" sz="2400" i="1">
                  <a:latin typeface="Times New Roman" panose="02020603050405020304" pitchFamily="18" charset="0"/>
                </a:rPr>
                <a:t>b</a:t>
              </a:r>
              <a:r>
                <a:rPr lang="de-CH" altLang="de-DE" sz="2400" i="1" baseline="-25000">
                  <a:latin typeface="Times New Roman" panose="02020603050405020304" pitchFamily="18" charset="0"/>
                </a:rPr>
                <a:t>3</a:t>
              </a:r>
              <a:r>
                <a:rPr lang="de-CH" altLang="de-DE" sz="2400">
                  <a:latin typeface="Times New Roman" panose="02020603050405020304" pitchFamily="18" charset="0"/>
                </a:rPr>
                <a:t>, </a:t>
              </a:r>
              <a:r>
                <a:rPr lang="de-CH" altLang="de-DE" sz="2400" i="1">
                  <a:latin typeface="Times New Roman" panose="02020603050405020304" pitchFamily="18" charset="0"/>
                </a:rPr>
                <a:t>b</a:t>
              </a:r>
              <a:r>
                <a:rPr lang="de-CH" altLang="de-DE" sz="2400" i="1" baseline="-25000">
                  <a:latin typeface="Times New Roman" panose="02020603050405020304" pitchFamily="18" charset="0"/>
                </a:rPr>
                <a:t>4</a:t>
              </a:r>
              <a:r>
                <a:rPr lang="de-CH" altLang="de-DE" sz="2400">
                  <a:latin typeface="Times New Roman" panose="02020603050405020304" pitchFamily="18" charset="0"/>
                </a:rPr>
                <a:t> cannot be solved independently</a:t>
              </a:r>
            </a:p>
          </p:txBody>
        </p:sp>
        <p:sp>
          <p:nvSpPr>
            <p:cNvPr id="30733" name="Text Box 9">
              <a:extLst>
                <a:ext uri="{FF2B5EF4-FFF2-40B4-BE49-F238E27FC236}">
                  <a16:creationId xmlns:a16="http://schemas.microsoft.com/office/drawing/2014/main" id="{2B455076-950B-4461-9751-35DF8D943193}"/>
                </a:ext>
              </a:extLst>
            </p:cNvPr>
            <p:cNvSpPr txBox="1">
              <a:spLocks noChangeArrowheads="1"/>
            </p:cNvSpPr>
            <p:nvPr/>
          </p:nvSpPr>
          <p:spPr bwMode="auto">
            <a:xfrm>
              <a:off x="672" y="3744"/>
              <a:ext cx="4416"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de-CH" altLang="de-DE" sz="2400" i="1">
                  <a:latin typeface="Times New Roman" panose="02020603050405020304" pitchFamily="18" charset="0"/>
                  <a:sym typeface="Symbol" panose="05050102010706020507" pitchFamily="18" charset="2"/>
                </a:rPr>
                <a:t> set </a:t>
              </a: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r>
                <a:rPr lang="de-CH" altLang="de-DE" sz="2400">
                  <a:latin typeface="Times New Roman" panose="02020603050405020304" pitchFamily="18" charset="0"/>
                </a:rPr>
                <a:t>, </a:t>
              </a:r>
              <a:r>
                <a:rPr lang="de-CH" altLang="de-DE" sz="2400" i="1">
                  <a:latin typeface="Times New Roman" panose="02020603050405020304" pitchFamily="18" charset="0"/>
                </a:rPr>
                <a:t>b</a:t>
              </a:r>
              <a:r>
                <a:rPr lang="de-CH" altLang="de-DE" sz="2400" i="1" baseline="-25000">
                  <a:latin typeface="Times New Roman" panose="02020603050405020304" pitchFamily="18" charset="0"/>
                </a:rPr>
                <a:t>2</a:t>
              </a:r>
              <a:r>
                <a:rPr lang="de-CH" altLang="de-DE" sz="2400">
                  <a:latin typeface="Times New Roman" panose="02020603050405020304" pitchFamily="18" charset="0"/>
                </a:rPr>
                <a:t> ,</a:t>
              </a:r>
              <a:r>
                <a:rPr lang="de-CH" altLang="de-DE" sz="2400" i="1">
                  <a:latin typeface="Times New Roman" panose="02020603050405020304" pitchFamily="18" charset="0"/>
                </a:rPr>
                <a:t> b</a:t>
              </a:r>
              <a:r>
                <a:rPr lang="de-CH" altLang="de-DE" sz="2400" i="1" baseline="-25000">
                  <a:latin typeface="Times New Roman" panose="02020603050405020304" pitchFamily="18" charset="0"/>
                </a:rPr>
                <a:t>3</a:t>
              </a:r>
              <a:r>
                <a:rPr lang="de-CH" altLang="de-DE" sz="2400">
                  <a:latin typeface="Times New Roman" panose="02020603050405020304" pitchFamily="18" charset="0"/>
                </a:rPr>
                <a:t>, </a:t>
              </a:r>
              <a:r>
                <a:rPr lang="de-CH" altLang="de-DE" sz="2400" i="1">
                  <a:latin typeface="Times New Roman" panose="02020603050405020304" pitchFamily="18" charset="0"/>
                </a:rPr>
                <a:t>b</a:t>
              </a:r>
              <a:r>
                <a:rPr lang="de-CH" altLang="de-DE" sz="2400" i="1" baseline="-25000">
                  <a:latin typeface="Times New Roman" panose="02020603050405020304" pitchFamily="18" charset="0"/>
                </a:rPr>
                <a:t>4</a:t>
              </a:r>
              <a:endParaRPr lang="de-CH" altLang="de-DE" sz="2400">
                <a:latin typeface="Times New Roman" panose="02020603050405020304" pitchFamily="18" charset="0"/>
              </a:endParaRPr>
            </a:p>
          </p:txBody>
        </p:sp>
      </p:grpSp>
      <p:graphicFrame>
        <p:nvGraphicFramePr>
          <p:cNvPr id="30730" name="Object 10">
            <a:extLst>
              <a:ext uri="{FF2B5EF4-FFF2-40B4-BE49-F238E27FC236}">
                <a16:creationId xmlns:a16="http://schemas.microsoft.com/office/drawing/2014/main" id="{1FC72611-AEFB-407C-A9CE-CD053710C473}"/>
              </a:ext>
            </a:extLst>
          </p:cNvPr>
          <p:cNvGraphicFramePr>
            <a:graphicFrameLocks noChangeAspect="1"/>
          </p:cNvGraphicFramePr>
          <p:nvPr/>
        </p:nvGraphicFramePr>
        <p:xfrm>
          <a:off x="1358900" y="2260600"/>
          <a:ext cx="6408738" cy="2827338"/>
        </p:xfrm>
        <a:graphic>
          <a:graphicData uri="http://schemas.openxmlformats.org/presentationml/2006/ole">
            <mc:AlternateContent xmlns:mc="http://schemas.openxmlformats.org/markup-compatibility/2006">
              <mc:Choice xmlns:v="urn:schemas-microsoft-com:vml" Requires="v">
                <p:oleObj spid="_x0000_s30734" name="Equation" r:id="rId3" imgW="3568700" imgH="1574800" progId="Equation.DSMT4">
                  <p:embed/>
                </p:oleObj>
              </mc:Choice>
              <mc:Fallback>
                <p:oleObj name="Equation" r:id="rId3" imgW="3568700" imgH="15748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260600"/>
                        <a:ext cx="6408738" cy="2827338"/>
                      </a:xfrm>
                      <a:prstGeom prst="rect">
                        <a:avLst/>
                      </a:prstGeom>
                      <a:noFill/>
                      <a:ln>
                        <a:noFill/>
                      </a:ln>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2">
            <a:extLst>
              <a:ext uri="{FF2B5EF4-FFF2-40B4-BE49-F238E27FC236}">
                <a16:creationId xmlns:a16="http://schemas.microsoft.com/office/drawing/2014/main" id="{5E36C7B9-422D-41E0-849E-ABED26EFC8A4}"/>
              </a:ext>
            </a:extLst>
          </p:cNvPr>
          <p:cNvSpPr>
            <a:spLocks noChangeArrowheads="1"/>
          </p:cNvSpPr>
          <p:nvPr/>
        </p:nvSpPr>
        <p:spPr bwMode="auto">
          <a:xfrm>
            <a:off x="7938" y="238125"/>
            <a:ext cx="91440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a:solidFill>
                  <a:srgbClr val="00549F"/>
                </a:solidFill>
                <a:latin typeface="+mj-lt"/>
                <a:ea typeface="+mj-ea"/>
                <a:cs typeface="+mj-cs"/>
              </a:rPr>
              <a:t>Linear </a:t>
            </a:r>
            <a:r>
              <a:rPr lang="de-CH" sz="2800" b="1" dirty="0" err="1">
                <a:solidFill>
                  <a:srgbClr val="00549F"/>
                </a:solidFill>
                <a:latin typeface="+mj-lt"/>
                <a:ea typeface="+mj-ea"/>
                <a:cs typeface="+mj-cs"/>
              </a:rPr>
              <a:t>algebra</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of</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stoichiometric</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networks</a:t>
            </a:r>
            <a:r>
              <a:rPr lang="de-CH" sz="2800" b="1" dirty="0">
                <a:solidFill>
                  <a:srgbClr val="00549F"/>
                </a:solidFill>
                <a:latin typeface="+mj-lt"/>
                <a:ea typeface="+mj-ea"/>
                <a:cs typeface="+mj-cs"/>
              </a:rPr>
              <a:t> </a:t>
            </a:r>
            <a:endParaRPr lang="en-US" sz="2800" b="1" dirty="0">
              <a:solidFill>
                <a:srgbClr val="00549F"/>
              </a:solidFill>
              <a:latin typeface="+mj-lt"/>
              <a:ea typeface="+mj-ea"/>
              <a:cs typeface="+mj-cs"/>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hteck 11">
            <a:extLst>
              <a:ext uri="{FF2B5EF4-FFF2-40B4-BE49-F238E27FC236}">
                <a16:creationId xmlns:a16="http://schemas.microsoft.com/office/drawing/2014/main" id="{3FDD18C3-D228-43CB-94B8-80646628BFE0}"/>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31747" name="Foliennummernplatzhalter 1">
            <a:extLst>
              <a:ext uri="{FF2B5EF4-FFF2-40B4-BE49-F238E27FC236}">
                <a16:creationId xmlns:a16="http://schemas.microsoft.com/office/drawing/2014/main" id="{E72E7010-000E-449D-8311-C496F9057DFB}"/>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3DE07AF7-06B3-4B28-8B93-B27C5BBF8CEC}" type="slidenum">
              <a:rPr lang="de-CH" altLang="de-DE" sz="1400">
                <a:latin typeface="Times" panose="02020603050405020304" pitchFamily="18" charset="0"/>
              </a:rPr>
              <a:pPr>
                <a:spcBef>
                  <a:spcPct val="0"/>
                </a:spcBef>
                <a:buClrTx/>
                <a:buFontTx/>
                <a:buNone/>
              </a:pPr>
              <a:t>22</a:t>
            </a:fld>
            <a:endParaRPr lang="de-CH" altLang="de-DE" sz="1400">
              <a:latin typeface="Times" panose="02020603050405020304" pitchFamily="18" charset="0"/>
            </a:endParaRPr>
          </a:p>
        </p:txBody>
      </p:sp>
      <p:sp>
        <p:nvSpPr>
          <p:cNvPr id="31748" name="Rectangle 2">
            <a:extLst>
              <a:ext uri="{FF2B5EF4-FFF2-40B4-BE49-F238E27FC236}">
                <a16:creationId xmlns:a16="http://schemas.microsoft.com/office/drawing/2014/main" id="{62A60944-6643-42C2-B230-CEB51DC1B7DB}"/>
              </a:ext>
            </a:extLst>
          </p:cNvPr>
          <p:cNvSpPr>
            <a:spLocks noChangeArrowheads="1"/>
          </p:cNvSpPr>
          <p:nvPr/>
        </p:nvSpPr>
        <p:spPr bwMode="auto">
          <a:xfrm>
            <a:off x="228600" y="1347788"/>
            <a:ext cx="8610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S</a:t>
            </a:r>
            <a:r>
              <a:rPr lang="de-CH" altLang="de-DE" sz="2400">
                <a:latin typeface="Times New Roman" panose="02020603050405020304" pitchFamily="18" charset="0"/>
              </a:rPr>
              <a:t> (n</a:t>
            </a:r>
            <a:r>
              <a:rPr lang="en-US" altLang="de-DE" sz="2400">
                <a:latin typeface="Times New Roman" panose="02020603050405020304" pitchFamily="18" charset="0"/>
                <a:cs typeface="Times New Roman" panose="02020603050405020304" pitchFamily="18" charset="0"/>
              </a:rPr>
              <a:t>×m), i.e. </a:t>
            </a:r>
            <a:r>
              <a:rPr lang="en-US" altLang="de-DE" sz="2400" i="1">
                <a:latin typeface="Times New Roman" panose="02020603050405020304" pitchFamily="18" charset="0"/>
                <a:cs typeface="Times New Roman" panose="02020603050405020304" pitchFamily="18" charset="0"/>
              </a:rPr>
              <a:t>S </a:t>
            </a:r>
            <a:r>
              <a:rPr lang="en-US" altLang="de-DE" sz="2400">
                <a:latin typeface="Times New Roman" panose="02020603050405020304" pitchFamily="18" charset="0"/>
                <a:cs typeface="Times New Roman" panose="02020603050405020304" pitchFamily="18" charset="0"/>
              </a:rPr>
              <a:t>comprises </a:t>
            </a:r>
            <a:r>
              <a:rPr lang="en-US" altLang="de-DE" sz="2400" i="1">
                <a:latin typeface="Times New Roman" panose="02020603050405020304" pitchFamily="18" charset="0"/>
                <a:cs typeface="Times New Roman" panose="02020603050405020304" pitchFamily="18" charset="0"/>
              </a:rPr>
              <a:t>n</a:t>
            </a:r>
            <a:r>
              <a:rPr lang="en-US" altLang="de-DE" sz="2400">
                <a:latin typeface="Times New Roman" panose="02020603050405020304" pitchFamily="18" charset="0"/>
                <a:cs typeface="Times New Roman" panose="02020603050405020304" pitchFamily="18" charset="0"/>
              </a:rPr>
              <a:t> balance equations (metabolites) and </a:t>
            </a:r>
            <a:r>
              <a:rPr lang="en-US" altLang="de-DE" sz="2400" i="1">
                <a:latin typeface="Times New Roman" panose="02020603050405020304" pitchFamily="18" charset="0"/>
                <a:cs typeface="Times New Roman" panose="02020603050405020304" pitchFamily="18" charset="0"/>
              </a:rPr>
              <a:t>m</a:t>
            </a:r>
            <a:r>
              <a:rPr lang="en-US" altLang="de-DE" sz="2400">
                <a:latin typeface="Times New Roman" panose="02020603050405020304" pitchFamily="18" charset="0"/>
                <a:cs typeface="Times New Roman" panose="02020603050405020304" pitchFamily="18" charset="0"/>
              </a:rPr>
              <a:t> unknown variables (fluxes). </a:t>
            </a:r>
            <a:endParaRPr lang="en-US" altLang="de-DE" sz="2400" i="1">
              <a:latin typeface="Times New Roman" panose="02020603050405020304" pitchFamily="18" charset="0"/>
              <a:cs typeface="Times New Roman" panose="02020603050405020304" pitchFamily="18" charset="0"/>
            </a:endParaRPr>
          </a:p>
        </p:txBody>
      </p:sp>
      <p:sp>
        <p:nvSpPr>
          <p:cNvPr id="31749" name="Text Box 3">
            <a:extLst>
              <a:ext uri="{FF2B5EF4-FFF2-40B4-BE49-F238E27FC236}">
                <a16:creationId xmlns:a16="http://schemas.microsoft.com/office/drawing/2014/main" id="{E23F7A40-CD7E-4DCD-858B-5AE21F547F25}"/>
              </a:ext>
            </a:extLst>
          </p:cNvPr>
          <p:cNvSpPr txBox="1">
            <a:spLocks noChangeArrowheads="1"/>
          </p:cNvSpPr>
          <p:nvPr/>
        </p:nvSpPr>
        <p:spPr bwMode="auto">
          <a:xfrm>
            <a:off x="609600" y="812800"/>
            <a:ext cx="7772400" cy="4572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A structured approach for analysis of stoichiometric matrices:</a:t>
            </a:r>
          </a:p>
        </p:txBody>
      </p:sp>
      <p:sp>
        <p:nvSpPr>
          <p:cNvPr id="31750" name="Rectangle 4">
            <a:extLst>
              <a:ext uri="{FF2B5EF4-FFF2-40B4-BE49-F238E27FC236}">
                <a16:creationId xmlns:a16="http://schemas.microsoft.com/office/drawing/2014/main" id="{B255C568-6774-4F7F-842B-C94419FDC982}"/>
              </a:ext>
            </a:extLst>
          </p:cNvPr>
          <p:cNvSpPr>
            <a:spLocks noChangeArrowheads="1"/>
          </p:cNvSpPr>
          <p:nvPr/>
        </p:nvSpPr>
        <p:spPr bwMode="auto">
          <a:xfrm>
            <a:off x="762000" y="2185988"/>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de-DE" sz="2400">
                <a:latin typeface="Times New Roman" panose="02020603050405020304" pitchFamily="18" charset="0"/>
                <a:cs typeface="Times New Roman" panose="02020603050405020304" pitchFamily="18" charset="0"/>
              </a:rPr>
              <a:t>1. Determine the number </a:t>
            </a:r>
            <a:r>
              <a:rPr lang="en-US" altLang="de-DE" sz="2400" i="1">
                <a:latin typeface="Times New Roman" panose="02020603050405020304" pitchFamily="18" charset="0"/>
                <a:cs typeface="Times New Roman" panose="02020603050405020304" pitchFamily="18" charset="0"/>
              </a:rPr>
              <a:t>p</a:t>
            </a:r>
            <a:r>
              <a:rPr lang="en-US" altLang="de-DE" sz="2400">
                <a:latin typeface="Times New Roman" panose="02020603050405020304" pitchFamily="18" charset="0"/>
                <a:cs typeface="Times New Roman" panose="02020603050405020304" pitchFamily="18" charset="0"/>
              </a:rPr>
              <a:t> of linearly independent equations: </a:t>
            </a:r>
            <a:endParaRPr lang="en-US" altLang="de-DE" sz="2400" i="1">
              <a:latin typeface="Times New Roman" panose="02020603050405020304" pitchFamily="18" charset="0"/>
              <a:cs typeface="Times New Roman" panose="02020603050405020304" pitchFamily="18" charset="0"/>
            </a:endParaRPr>
          </a:p>
        </p:txBody>
      </p:sp>
      <p:sp>
        <p:nvSpPr>
          <p:cNvPr id="31751" name="Rectangle 5">
            <a:extLst>
              <a:ext uri="{FF2B5EF4-FFF2-40B4-BE49-F238E27FC236}">
                <a16:creationId xmlns:a16="http://schemas.microsoft.com/office/drawing/2014/main" id="{D10F216C-9684-439A-A9CF-9A4A48FA9B40}"/>
              </a:ext>
            </a:extLst>
          </p:cNvPr>
          <p:cNvSpPr>
            <a:spLocks noChangeArrowheads="1"/>
          </p:cNvSpPr>
          <p:nvPr/>
        </p:nvSpPr>
        <p:spPr bwMode="auto">
          <a:xfrm>
            <a:off x="762000" y="3024188"/>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de-DE" sz="2400">
                <a:latin typeface="Times New Roman" panose="02020603050405020304" pitchFamily="18" charset="0"/>
                <a:cs typeface="Times New Roman" panose="02020603050405020304" pitchFamily="18" charset="0"/>
              </a:rPr>
              <a:t>2. Calculate the degree of freedom (</a:t>
            </a:r>
            <a:r>
              <a:rPr lang="en-US" altLang="de-DE" sz="2400" i="1">
                <a:latin typeface="Times New Roman" panose="02020603050405020304" pitchFamily="18" charset="0"/>
                <a:cs typeface="Times New Roman" panose="02020603050405020304" pitchFamily="18" charset="0"/>
              </a:rPr>
              <a:t>DF</a:t>
            </a:r>
            <a:r>
              <a:rPr lang="en-US" altLang="de-DE" sz="2400">
                <a:latin typeface="Times New Roman" panose="02020603050405020304" pitchFamily="18" charset="0"/>
                <a:cs typeface="Times New Roman" panose="02020603050405020304" pitchFamily="18" charset="0"/>
              </a:rPr>
              <a:t>):</a:t>
            </a:r>
            <a:endParaRPr lang="en-US" altLang="de-DE" sz="2400" i="1">
              <a:latin typeface="Times New Roman" panose="02020603050405020304" pitchFamily="18" charset="0"/>
              <a:cs typeface="Times New Roman" panose="02020603050405020304" pitchFamily="18" charset="0"/>
            </a:endParaRPr>
          </a:p>
        </p:txBody>
      </p:sp>
      <p:sp>
        <p:nvSpPr>
          <p:cNvPr id="31752" name="Rectangle 6">
            <a:extLst>
              <a:ext uri="{FF2B5EF4-FFF2-40B4-BE49-F238E27FC236}">
                <a16:creationId xmlns:a16="http://schemas.microsoft.com/office/drawing/2014/main" id="{0F31C72E-C4DC-4315-81E4-46268D4DD98D}"/>
              </a:ext>
            </a:extLst>
          </p:cNvPr>
          <p:cNvSpPr>
            <a:spLocks noChangeArrowheads="1"/>
          </p:cNvSpPr>
          <p:nvPr/>
        </p:nvSpPr>
        <p:spPr bwMode="auto">
          <a:xfrm>
            <a:off x="762000" y="2581275"/>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US" altLang="de-DE" sz="2400" i="1">
                <a:latin typeface="Times New Roman" panose="02020603050405020304" pitchFamily="18" charset="0"/>
                <a:cs typeface="Times New Roman" panose="02020603050405020304" pitchFamily="18" charset="0"/>
              </a:rPr>
              <a:t>    p = rank(S) </a:t>
            </a:r>
          </a:p>
        </p:txBody>
      </p:sp>
      <p:sp>
        <p:nvSpPr>
          <p:cNvPr id="31753" name="Rectangle 7">
            <a:extLst>
              <a:ext uri="{FF2B5EF4-FFF2-40B4-BE49-F238E27FC236}">
                <a16:creationId xmlns:a16="http://schemas.microsoft.com/office/drawing/2014/main" id="{A55636BE-6636-4A47-BDD9-793F5C40707B}"/>
              </a:ext>
            </a:extLst>
          </p:cNvPr>
          <p:cNvSpPr>
            <a:spLocks noChangeArrowheads="1"/>
          </p:cNvSpPr>
          <p:nvPr/>
        </p:nvSpPr>
        <p:spPr bwMode="auto">
          <a:xfrm>
            <a:off x="762000" y="3405188"/>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US" altLang="de-DE" sz="2400" i="1">
                <a:latin typeface="Times New Roman" panose="02020603050405020304" pitchFamily="18" charset="0"/>
                <a:cs typeface="Times New Roman" panose="02020603050405020304" pitchFamily="18" charset="0"/>
              </a:rPr>
              <a:t>    DF(S)= m - p</a:t>
            </a:r>
          </a:p>
        </p:txBody>
      </p:sp>
      <p:sp>
        <p:nvSpPr>
          <p:cNvPr id="31754" name="Rectangle 8">
            <a:extLst>
              <a:ext uri="{FF2B5EF4-FFF2-40B4-BE49-F238E27FC236}">
                <a16:creationId xmlns:a16="http://schemas.microsoft.com/office/drawing/2014/main" id="{415C7C7A-C7D6-4432-AF31-121C12C6237C}"/>
              </a:ext>
            </a:extLst>
          </p:cNvPr>
          <p:cNvSpPr>
            <a:spLocks noChangeArrowheads="1"/>
          </p:cNvSpPr>
          <p:nvPr/>
        </p:nvSpPr>
        <p:spPr bwMode="auto">
          <a:xfrm>
            <a:off x="762000" y="3659188"/>
            <a:ext cx="7848600" cy="283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cs typeface="Times New Roman" panose="02020603050405020304" pitchFamily="18" charset="0"/>
              </a:rPr>
              <a:t>There are three possibilities:</a:t>
            </a:r>
          </a:p>
          <a:p>
            <a:pPr eaLnBrk="1" hangingPunct="1">
              <a:spcBef>
                <a:spcPct val="50000"/>
              </a:spcBef>
              <a:buClrTx/>
              <a:buFontTx/>
              <a:buChar char="-"/>
            </a:pPr>
            <a:r>
              <a:rPr lang="de-CH" altLang="de-DE" sz="2400" i="1">
                <a:latin typeface="Times New Roman" panose="02020603050405020304" pitchFamily="18" charset="0"/>
                <a:cs typeface="Times New Roman" panose="02020603050405020304" pitchFamily="18" charset="0"/>
              </a:rPr>
              <a:t>DF(S)</a:t>
            </a:r>
            <a:r>
              <a:rPr lang="de-CH" altLang="de-DE" sz="2400">
                <a:latin typeface="Times New Roman" panose="02020603050405020304" pitchFamily="18" charset="0"/>
                <a:cs typeface="Times New Roman" panose="02020603050405020304" pitchFamily="18" charset="0"/>
              </a:rPr>
              <a:t> = 0 </a:t>
            </a:r>
            <a:r>
              <a:rPr lang="de-CH" altLang="de-DE" sz="2400">
                <a:latin typeface="Times New Roman" panose="02020603050405020304" pitchFamily="18" charset="0"/>
                <a:cs typeface="Times New Roman" panose="02020603050405020304" pitchFamily="18" charset="0"/>
                <a:sym typeface="Symbol" panose="05050102010706020507" pitchFamily="18" charset="2"/>
              </a:rPr>
              <a:t> well-determined: one possible solution</a:t>
            </a:r>
          </a:p>
          <a:p>
            <a:pPr eaLnBrk="1" hangingPunct="1">
              <a:spcBef>
                <a:spcPct val="50000"/>
              </a:spcBef>
              <a:buClrTx/>
              <a:buFontTx/>
              <a:buChar char="-"/>
            </a:pPr>
            <a:r>
              <a:rPr lang="de-CH" altLang="de-DE" sz="2400" i="1">
                <a:latin typeface="Times New Roman" panose="02020603050405020304" pitchFamily="18" charset="0"/>
                <a:cs typeface="Times New Roman" panose="02020603050405020304" pitchFamily="18" charset="0"/>
                <a:sym typeface="Symbol" panose="05050102010706020507" pitchFamily="18" charset="2"/>
              </a:rPr>
              <a:t>DF(S) </a:t>
            </a:r>
            <a:r>
              <a:rPr lang="de-CH" altLang="de-DE" sz="2400">
                <a:latin typeface="Times New Roman" panose="02020603050405020304" pitchFamily="18" charset="0"/>
                <a:cs typeface="Times New Roman" panose="02020603050405020304" pitchFamily="18" charset="0"/>
              </a:rPr>
              <a:t>&gt; 0 </a:t>
            </a:r>
            <a:r>
              <a:rPr lang="de-CH" altLang="de-DE" sz="2400">
                <a:latin typeface="Times New Roman" panose="02020603050405020304" pitchFamily="18" charset="0"/>
                <a:cs typeface="Times New Roman" panose="02020603050405020304" pitchFamily="18" charset="0"/>
                <a:sym typeface="Symbol" panose="05050102010706020507" pitchFamily="18" charset="2"/>
              </a:rPr>
              <a:t> underdetermined: more than one solution, optimization problem (linear programming);  </a:t>
            </a:r>
          </a:p>
          <a:p>
            <a:pPr eaLnBrk="1" hangingPunct="1">
              <a:spcBef>
                <a:spcPct val="50000"/>
              </a:spcBef>
              <a:buClrTx/>
              <a:buFontTx/>
              <a:buChar char="-"/>
            </a:pPr>
            <a:r>
              <a:rPr lang="de-CH" altLang="de-DE" sz="2400" i="1">
                <a:latin typeface="Times New Roman" panose="02020603050405020304" pitchFamily="18" charset="0"/>
                <a:cs typeface="Times New Roman" panose="02020603050405020304" pitchFamily="18" charset="0"/>
                <a:sym typeface="Symbol" panose="05050102010706020507" pitchFamily="18" charset="2"/>
              </a:rPr>
              <a:t>DF(S)</a:t>
            </a:r>
            <a:r>
              <a:rPr lang="de-CH" altLang="de-DE" sz="2400">
                <a:latin typeface="Times New Roman" panose="02020603050405020304" pitchFamily="18" charset="0"/>
                <a:cs typeface="Times New Roman" panose="02020603050405020304" pitchFamily="18" charset="0"/>
                <a:sym typeface="Symbol" panose="05050102010706020507" pitchFamily="18" charset="2"/>
              </a:rPr>
              <a:t> &lt; 0 </a:t>
            </a:r>
            <a:r>
              <a:rPr lang="de-CH" altLang="de-DE" sz="2400">
                <a:latin typeface="Times New Roman" panose="02020603050405020304" pitchFamily="18" charset="0"/>
                <a:sym typeface="Symbol" panose="05050102010706020507" pitchFamily="18" charset="2"/>
              </a:rPr>
              <a:t> overdetermined (e.g. experimental data): minimize overall error (least square etc.)</a:t>
            </a:r>
            <a:endParaRPr lang="de-CH" altLang="de-DE" sz="2400" i="1">
              <a:latin typeface="Times New Roman" panose="02020603050405020304" pitchFamily="18" charset="0"/>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0442FCC8-5143-4EE8-AD78-24F67B83CF05}"/>
              </a:ext>
            </a:extLst>
          </p:cNvPr>
          <p:cNvSpPr>
            <a:spLocks noChangeArrowheads="1"/>
          </p:cNvSpPr>
          <p:nvPr/>
        </p:nvSpPr>
        <p:spPr bwMode="auto">
          <a:xfrm>
            <a:off x="7938" y="238125"/>
            <a:ext cx="91440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a:solidFill>
                  <a:srgbClr val="00549F"/>
                </a:solidFill>
                <a:latin typeface="+mj-lt"/>
                <a:ea typeface="+mj-ea"/>
                <a:cs typeface="+mj-cs"/>
              </a:rPr>
              <a:t>Linear </a:t>
            </a:r>
            <a:r>
              <a:rPr lang="de-CH" sz="2800" b="1" dirty="0" err="1">
                <a:solidFill>
                  <a:srgbClr val="00549F"/>
                </a:solidFill>
                <a:latin typeface="+mj-lt"/>
                <a:ea typeface="+mj-ea"/>
                <a:cs typeface="+mj-cs"/>
              </a:rPr>
              <a:t>algebra</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of</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stoichiometric</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networks</a:t>
            </a:r>
            <a:r>
              <a:rPr lang="de-CH" sz="2800" b="1" dirty="0">
                <a:solidFill>
                  <a:srgbClr val="00549F"/>
                </a:solidFill>
                <a:latin typeface="+mj-lt"/>
                <a:ea typeface="+mj-ea"/>
                <a:cs typeface="+mj-cs"/>
              </a:rPr>
              <a:t> </a:t>
            </a:r>
            <a:endParaRPr lang="en-US" sz="2800" b="1" dirty="0">
              <a:solidFill>
                <a:srgbClr val="00549F"/>
              </a:solidFill>
              <a:latin typeface="+mj-lt"/>
              <a:ea typeface="+mj-ea"/>
              <a:cs typeface="+mj-cs"/>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hteck 15">
            <a:extLst>
              <a:ext uri="{FF2B5EF4-FFF2-40B4-BE49-F238E27FC236}">
                <a16:creationId xmlns:a16="http://schemas.microsoft.com/office/drawing/2014/main" id="{A590130B-4998-4A1F-86C9-53514DD60FDD}"/>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32771" name="Foliennummernplatzhalter 1">
            <a:extLst>
              <a:ext uri="{FF2B5EF4-FFF2-40B4-BE49-F238E27FC236}">
                <a16:creationId xmlns:a16="http://schemas.microsoft.com/office/drawing/2014/main" id="{218A7A41-5FA4-48B9-AB2F-5238450BC760}"/>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B9EB30FF-4F00-43BD-848B-4AFD20513191}" type="slidenum">
              <a:rPr lang="de-CH" altLang="de-DE" sz="1400">
                <a:latin typeface="Times" panose="02020603050405020304" pitchFamily="18" charset="0"/>
              </a:rPr>
              <a:pPr>
                <a:spcBef>
                  <a:spcPct val="0"/>
                </a:spcBef>
                <a:buClrTx/>
                <a:buFontTx/>
                <a:buNone/>
              </a:pPr>
              <a:t>23</a:t>
            </a:fld>
            <a:endParaRPr lang="de-CH" altLang="de-DE" sz="1400">
              <a:latin typeface="Times" panose="02020603050405020304" pitchFamily="18" charset="0"/>
            </a:endParaRPr>
          </a:p>
        </p:txBody>
      </p:sp>
      <p:sp>
        <p:nvSpPr>
          <p:cNvPr id="32772" name="Rectangle 2">
            <a:extLst>
              <a:ext uri="{FF2B5EF4-FFF2-40B4-BE49-F238E27FC236}">
                <a16:creationId xmlns:a16="http://schemas.microsoft.com/office/drawing/2014/main" id="{801F0CDE-F35A-41D8-8A8E-D8ED23C6F388}"/>
              </a:ext>
            </a:extLst>
          </p:cNvPr>
          <p:cNvSpPr>
            <a:spLocks noChangeArrowheads="1"/>
          </p:cNvSpPr>
          <p:nvPr/>
        </p:nvSpPr>
        <p:spPr bwMode="auto">
          <a:xfrm>
            <a:off x="6705600" y="2133600"/>
            <a:ext cx="1219200" cy="457200"/>
          </a:xfrm>
          <a:prstGeom prst="rect">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32773" name="Rectangle 3">
            <a:extLst>
              <a:ext uri="{FF2B5EF4-FFF2-40B4-BE49-F238E27FC236}">
                <a16:creationId xmlns:a16="http://schemas.microsoft.com/office/drawing/2014/main" id="{57C5F2C5-DCA5-450D-91B9-4278BC8D97F6}"/>
              </a:ext>
            </a:extLst>
          </p:cNvPr>
          <p:cNvSpPr>
            <a:spLocks noChangeArrowheads="1"/>
          </p:cNvSpPr>
          <p:nvPr/>
        </p:nvSpPr>
        <p:spPr bwMode="auto">
          <a:xfrm>
            <a:off x="6172200" y="4953000"/>
            <a:ext cx="228600" cy="304800"/>
          </a:xfrm>
          <a:prstGeom prst="rect">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32774" name="Rectangle 4">
            <a:extLst>
              <a:ext uri="{FF2B5EF4-FFF2-40B4-BE49-F238E27FC236}">
                <a16:creationId xmlns:a16="http://schemas.microsoft.com/office/drawing/2014/main" id="{0455948F-3B0B-4525-8DA4-03D261FCF817}"/>
              </a:ext>
            </a:extLst>
          </p:cNvPr>
          <p:cNvSpPr>
            <a:spLocks noChangeArrowheads="1"/>
          </p:cNvSpPr>
          <p:nvPr/>
        </p:nvSpPr>
        <p:spPr bwMode="auto">
          <a:xfrm>
            <a:off x="5562600" y="4038600"/>
            <a:ext cx="228600" cy="304800"/>
          </a:xfrm>
          <a:prstGeom prst="rect">
            <a:avLst/>
          </a:prstGeom>
          <a:solidFill>
            <a:schemeClr val="folHlink"/>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graphicFrame>
        <p:nvGraphicFramePr>
          <p:cNvPr id="32775" name="Object 5">
            <a:extLst>
              <a:ext uri="{FF2B5EF4-FFF2-40B4-BE49-F238E27FC236}">
                <a16:creationId xmlns:a16="http://schemas.microsoft.com/office/drawing/2014/main" id="{A45B09BD-4822-4917-8113-465F207CFB28}"/>
              </a:ext>
            </a:extLst>
          </p:cNvPr>
          <p:cNvGraphicFramePr>
            <a:graphicFrameLocks noChangeAspect="1"/>
          </p:cNvGraphicFramePr>
          <p:nvPr/>
        </p:nvGraphicFramePr>
        <p:xfrm>
          <a:off x="1693863" y="1295400"/>
          <a:ext cx="4992687" cy="2206625"/>
        </p:xfrm>
        <a:graphic>
          <a:graphicData uri="http://schemas.openxmlformats.org/presentationml/2006/ole">
            <mc:AlternateContent xmlns:mc="http://schemas.openxmlformats.org/markup-compatibility/2006">
              <mc:Choice xmlns:v="urn:schemas-microsoft-com:vml" Requires="v">
                <p:oleObj spid="_x0000_s32784" name="Equation" r:id="rId3" imgW="3619500" imgH="1600200" progId="Equation.DSMT4">
                  <p:embed/>
                </p:oleObj>
              </mc:Choice>
              <mc:Fallback>
                <p:oleObj name="Equation" r:id="rId3" imgW="3619500" imgH="1600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863" y="1295400"/>
                        <a:ext cx="4992687" cy="2206625"/>
                      </a:xfrm>
                      <a:prstGeom prst="rect">
                        <a:avLst/>
                      </a:prstGeom>
                      <a:noFill/>
                      <a:ln>
                        <a:noFill/>
                      </a:ln>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6" name="Rectangle 6">
            <a:extLst>
              <a:ext uri="{FF2B5EF4-FFF2-40B4-BE49-F238E27FC236}">
                <a16:creationId xmlns:a16="http://schemas.microsoft.com/office/drawing/2014/main" id="{B029C5F7-211E-4385-9295-F1326D2BF927}"/>
              </a:ext>
            </a:extLst>
          </p:cNvPr>
          <p:cNvSpPr>
            <a:spLocks noChangeArrowheads="1"/>
          </p:cNvSpPr>
          <p:nvPr/>
        </p:nvSpPr>
        <p:spPr bwMode="auto">
          <a:xfrm>
            <a:off x="762000" y="35814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de-DE" sz="2400">
                <a:latin typeface="Times New Roman" panose="02020603050405020304" pitchFamily="18" charset="0"/>
                <a:cs typeface="Times New Roman" panose="02020603050405020304" pitchFamily="18" charset="0"/>
              </a:rPr>
              <a:t>1. Determine the number </a:t>
            </a:r>
            <a:r>
              <a:rPr lang="en-US" altLang="de-DE" sz="2400" i="1">
                <a:latin typeface="Times New Roman" panose="02020603050405020304" pitchFamily="18" charset="0"/>
                <a:cs typeface="Times New Roman" panose="02020603050405020304" pitchFamily="18" charset="0"/>
              </a:rPr>
              <a:t>p</a:t>
            </a:r>
            <a:r>
              <a:rPr lang="en-US" altLang="de-DE" sz="2400">
                <a:latin typeface="Times New Roman" panose="02020603050405020304" pitchFamily="18" charset="0"/>
                <a:cs typeface="Times New Roman" panose="02020603050405020304" pitchFamily="18" charset="0"/>
              </a:rPr>
              <a:t> of linearly independent equations: </a:t>
            </a:r>
            <a:endParaRPr lang="en-US" altLang="de-DE" sz="2400" i="1">
              <a:latin typeface="Times New Roman" panose="02020603050405020304" pitchFamily="18" charset="0"/>
              <a:cs typeface="Times New Roman" panose="02020603050405020304" pitchFamily="18" charset="0"/>
            </a:endParaRPr>
          </a:p>
        </p:txBody>
      </p:sp>
      <p:sp>
        <p:nvSpPr>
          <p:cNvPr id="32777" name="Rectangle 7">
            <a:extLst>
              <a:ext uri="{FF2B5EF4-FFF2-40B4-BE49-F238E27FC236}">
                <a16:creationId xmlns:a16="http://schemas.microsoft.com/office/drawing/2014/main" id="{5B9A7FBB-1B2F-41F0-BDF6-25244835FF92}"/>
              </a:ext>
            </a:extLst>
          </p:cNvPr>
          <p:cNvSpPr>
            <a:spLocks noChangeArrowheads="1"/>
          </p:cNvSpPr>
          <p:nvPr/>
        </p:nvSpPr>
        <p:spPr bwMode="auto">
          <a:xfrm>
            <a:off x="762000" y="44196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de-DE" sz="2400">
                <a:latin typeface="Times New Roman" panose="02020603050405020304" pitchFamily="18" charset="0"/>
                <a:cs typeface="Times New Roman" panose="02020603050405020304" pitchFamily="18" charset="0"/>
              </a:rPr>
              <a:t>2. Calculate the degree of freedom (DF):</a:t>
            </a:r>
            <a:endParaRPr lang="en-US" altLang="de-DE" sz="2400" i="1">
              <a:latin typeface="Times New Roman" panose="02020603050405020304" pitchFamily="18" charset="0"/>
              <a:cs typeface="Times New Roman" panose="02020603050405020304" pitchFamily="18" charset="0"/>
            </a:endParaRPr>
          </a:p>
        </p:txBody>
      </p:sp>
      <p:sp>
        <p:nvSpPr>
          <p:cNvPr id="32778" name="Rectangle 8">
            <a:extLst>
              <a:ext uri="{FF2B5EF4-FFF2-40B4-BE49-F238E27FC236}">
                <a16:creationId xmlns:a16="http://schemas.microsoft.com/office/drawing/2014/main" id="{9223D9F3-5147-4E94-A8FD-922107E20593}"/>
              </a:ext>
            </a:extLst>
          </p:cNvPr>
          <p:cNvSpPr>
            <a:spLocks noChangeArrowheads="1"/>
          </p:cNvSpPr>
          <p:nvPr/>
        </p:nvSpPr>
        <p:spPr bwMode="auto">
          <a:xfrm>
            <a:off x="762000" y="3976688"/>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US" altLang="de-DE" sz="2400" i="1">
                <a:latin typeface="Times New Roman" panose="02020603050405020304" pitchFamily="18" charset="0"/>
                <a:cs typeface="Times New Roman" panose="02020603050405020304" pitchFamily="18" charset="0"/>
              </a:rPr>
              <a:t>    p = rank(S) = 6</a:t>
            </a:r>
            <a:endParaRPr lang="en-US" altLang="de-DE" sz="2400" i="1">
              <a:latin typeface="Times New Roman" panose="02020603050405020304" pitchFamily="18" charset="0"/>
              <a:cs typeface="Times New Roman" panose="02020603050405020304" pitchFamily="18" charset="0"/>
              <a:sym typeface="Symbol" panose="05050102010706020507" pitchFamily="18" charset="2"/>
            </a:endParaRPr>
          </a:p>
        </p:txBody>
      </p:sp>
      <p:sp>
        <p:nvSpPr>
          <p:cNvPr id="32779" name="Rectangle 9">
            <a:extLst>
              <a:ext uri="{FF2B5EF4-FFF2-40B4-BE49-F238E27FC236}">
                <a16:creationId xmlns:a16="http://schemas.microsoft.com/office/drawing/2014/main" id="{D4C39AF9-553C-4C34-9CE3-8DA2C6E71053}"/>
              </a:ext>
            </a:extLst>
          </p:cNvPr>
          <p:cNvSpPr>
            <a:spLocks noChangeArrowheads="1"/>
          </p:cNvSpPr>
          <p:nvPr/>
        </p:nvSpPr>
        <p:spPr bwMode="auto">
          <a:xfrm>
            <a:off x="762000" y="48768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US" altLang="de-DE" sz="2400" i="1">
                <a:latin typeface="Times New Roman" panose="02020603050405020304" pitchFamily="18" charset="0"/>
                <a:cs typeface="Times New Roman" panose="02020603050405020304" pitchFamily="18" charset="0"/>
              </a:rPr>
              <a:t>    DF(S)= m – p=10 - 6= 4</a:t>
            </a:r>
          </a:p>
        </p:txBody>
      </p:sp>
      <p:sp>
        <p:nvSpPr>
          <p:cNvPr id="32780" name="Rectangle 10">
            <a:extLst>
              <a:ext uri="{FF2B5EF4-FFF2-40B4-BE49-F238E27FC236}">
                <a16:creationId xmlns:a16="http://schemas.microsoft.com/office/drawing/2014/main" id="{E8FD20A4-813B-49BD-B437-FCBDA2923AB2}"/>
              </a:ext>
            </a:extLst>
          </p:cNvPr>
          <p:cNvSpPr>
            <a:spLocks noChangeArrowheads="1"/>
          </p:cNvSpPr>
          <p:nvPr/>
        </p:nvSpPr>
        <p:spPr bwMode="auto">
          <a:xfrm>
            <a:off x="762000" y="5334000"/>
            <a:ext cx="7772400" cy="82232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de-DE" sz="2400">
                <a:latin typeface="Times New Roman" panose="02020603050405020304" pitchFamily="18" charset="0"/>
                <a:cs typeface="Times New Roman" panose="02020603050405020304" pitchFamily="18" charset="0"/>
                <a:sym typeface="Symbol" panose="05050102010706020507" pitchFamily="18" charset="2"/>
              </a:rPr>
              <a:t> See results of our </a:t>
            </a:r>
            <a:r>
              <a:rPr lang="en-US" altLang="de-DE" sz="2400" i="1">
                <a:latin typeface="Times New Roman" panose="02020603050405020304" pitchFamily="18" charset="0"/>
                <a:cs typeface="Times New Roman" panose="02020603050405020304" pitchFamily="18" charset="0"/>
                <a:sym typeface="Symbol" panose="05050102010706020507" pitchFamily="18" charset="2"/>
              </a:rPr>
              <a:t>Gaussian elimination</a:t>
            </a:r>
            <a:r>
              <a:rPr lang="en-US" altLang="de-DE" sz="2400">
                <a:latin typeface="Times New Roman" panose="02020603050405020304" pitchFamily="18" charset="0"/>
                <a:cs typeface="Times New Roman" panose="02020603050405020304" pitchFamily="18" charset="0"/>
                <a:sym typeface="Symbol" panose="05050102010706020507" pitchFamily="18" charset="2"/>
              </a:rPr>
              <a:t>, we either have to provide values for 4 fluxes (</a:t>
            </a: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r>
              <a:rPr lang="de-CH" altLang="de-DE" sz="2400">
                <a:latin typeface="Times New Roman" panose="02020603050405020304" pitchFamily="18" charset="0"/>
              </a:rPr>
              <a:t>, </a:t>
            </a:r>
            <a:r>
              <a:rPr lang="de-CH" altLang="de-DE" sz="2400" i="1">
                <a:latin typeface="Times New Roman" panose="02020603050405020304" pitchFamily="18" charset="0"/>
              </a:rPr>
              <a:t>b</a:t>
            </a:r>
            <a:r>
              <a:rPr lang="de-CH" altLang="de-DE" sz="2400" i="1" baseline="-25000">
                <a:latin typeface="Times New Roman" panose="02020603050405020304" pitchFamily="18" charset="0"/>
              </a:rPr>
              <a:t>2</a:t>
            </a:r>
            <a:r>
              <a:rPr lang="de-CH" altLang="de-DE" sz="2400">
                <a:latin typeface="Times New Roman" panose="02020603050405020304" pitchFamily="18" charset="0"/>
              </a:rPr>
              <a:t>, </a:t>
            </a:r>
            <a:r>
              <a:rPr lang="de-CH" altLang="de-DE" sz="2400" i="1">
                <a:latin typeface="Times New Roman" panose="02020603050405020304" pitchFamily="18" charset="0"/>
              </a:rPr>
              <a:t>b</a:t>
            </a:r>
            <a:r>
              <a:rPr lang="de-CH" altLang="de-DE" sz="2400" i="1" baseline="-25000">
                <a:latin typeface="Times New Roman" panose="02020603050405020304" pitchFamily="18" charset="0"/>
              </a:rPr>
              <a:t>3</a:t>
            </a:r>
            <a:r>
              <a:rPr lang="de-CH" altLang="de-DE" sz="2400">
                <a:latin typeface="Times New Roman" panose="02020603050405020304" pitchFamily="18" charset="0"/>
              </a:rPr>
              <a:t>, </a:t>
            </a:r>
            <a:r>
              <a:rPr lang="de-CH" altLang="de-DE" sz="2400" i="1">
                <a:latin typeface="Times New Roman" panose="02020603050405020304" pitchFamily="18" charset="0"/>
              </a:rPr>
              <a:t>b</a:t>
            </a:r>
            <a:r>
              <a:rPr lang="de-CH" altLang="de-DE" sz="2400" i="1" baseline="-25000">
                <a:latin typeface="Times New Roman" panose="02020603050405020304" pitchFamily="18" charset="0"/>
              </a:rPr>
              <a:t>4</a:t>
            </a:r>
            <a:r>
              <a:rPr lang="de-CH" altLang="de-DE" sz="2400">
                <a:latin typeface="Times New Roman" panose="02020603050405020304" pitchFamily="18" charset="0"/>
              </a:rPr>
              <a:t>) or optimize</a:t>
            </a:r>
            <a:endParaRPr lang="en-US" altLang="de-DE" sz="2400">
              <a:latin typeface="Times New Roman" panose="02020603050405020304" pitchFamily="18" charset="0"/>
            </a:endParaRPr>
          </a:p>
        </p:txBody>
      </p:sp>
      <p:sp>
        <p:nvSpPr>
          <p:cNvPr id="32781" name="Rectangle 11">
            <a:extLst>
              <a:ext uri="{FF2B5EF4-FFF2-40B4-BE49-F238E27FC236}">
                <a16:creationId xmlns:a16="http://schemas.microsoft.com/office/drawing/2014/main" id="{D4D93957-DEB6-47A7-B90F-21BDB1B11B79}"/>
              </a:ext>
            </a:extLst>
          </p:cNvPr>
          <p:cNvSpPr>
            <a:spLocks noChangeArrowheads="1"/>
          </p:cNvSpPr>
          <p:nvPr/>
        </p:nvSpPr>
        <p:spPr bwMode="auto">
          <a:xfrm>
            <a:off x="6629400" y="2133600"/>
            <a:ext cx="1333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de-DE" sz="2400" i="1">
                <a:latin typeface="Times New Roman" panose="02020603050405020304" pitchFamily="18" charset="0"/>
              </a:rPr>
              <a:t>= (6</a:t>
            </a:r>
            <a:r>
              <a:rPr lang="en-US" altLang="de-DE" sz="2400" i="1">
                <a:latin typeface="Times New Roman" panose="02020603050405020304" pitchFamily="18" charset="0"/>
                <a:cs typeface="Times New Roman" panose="02020603050405020304" pitchFamily="18" charset="0"/>
              </a:rPr>
              <a:t>×10)</a:t>
            </a:r>
          </a:p>
        </p:txBody>
      </p:sp>
      <p:sp>
        <p:nvSpPr>
          <p:cNvPr id="32782" name="Text Box 12">
            <a:extLst>
              <a:ext uri="{FF2B5EF4-FFF2-40B4-BE49-F238E27FC236}">
                <a16:creationId xmlns:a16="http://schemas.microsoft.com/office/drawing/2014/main" id="{FE8E8688-89CA-47F6-B052-8742A129621C}"/>
              </a:ext>
            </a:extLst>
          </p:cNvPr>
          <p:cNvSpPr txBox="1">
            <a:spLocks noChangeArrowheads="1"/>
          </p:cNvSpPr>
          <p:nvPr/>
        </p:nvSpPr>
        <p:spPr bwMode="auto">
          <a:xfrm>
            <a:off x="609600" y="812800"/>
            <a:ext cx="7772400" cy="4572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A structured approach for analysis of stoichiometric matrices:</a:t>
            </a:r>
          </a:p>
        </p:txBody>
      </p:sp>
      <p:sp>
        <p:nvSpPr>
          <p:cNvPr id="15" name="Rectangle 2">
            <a:extLst>
              <a:ext uri="{FF2B5EF4-FFF2-40B4-BE49-F238E27FC236}">
                <a16:creationId xmlns:a16="http://schemas.microsoft.com/office/drawing/2014/main" id="{C60FD5CE-5F95-40F6-8B79-DCCC9B25BEE0}"/>
              </a:ext>
            </a:extLst>
          </p:cNvPr>
          <p:cNvSpPr>
            <a:spLocks noChangeArrowheads="1"/>
          </p:cNvSpPr>
          <p:nvPr/>
        </p:nvSpPr>
        <p:spPr bwMode="auto">
          <a:xfrm>
            <a:off x="7938" y="238125"/>
            <a:ext cx="91440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a:solidFill>
                  <a:srgbClr val="00549F"/>
                </a:solidFill>
                <a:latin typeface="+mj-lt"/>
                <a:ea typeface="+mj-ea"/>
                <a:cs typeface="+mj-cs"/>
              </a:rPr>
              <a:t>Linear </a:t>
            </a:r>
            <a:r>
              <a:rPr lang="de-CH" sz="2800" b="1" dirty="0" err="1">
                <a:solidFill>
                  <a:srgbClr val="00549F"/>
                </a:solidFill>
                <a:latin typeface="+mj-lt"/>
                <a:ea typeface="+mj-ea"/>
                <a:cs typeface="+mj-cs"/>
              </a:rPr>
              <a:t>algebra</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of</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stoichiometric</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networks</a:t>
            </a:r>
            <a:r>
              <a:rPr lang="de-CH" sz="2800" b="1" dirty="0">
                <a:solidFill>
                  <a:srgbClr val="00549F"/>
                </a:solidFill>
                <a:latin typeface="+mj-lt"/>
                <a:ea typeface="+mj-ea"/>
                <a:cs typeface="+mj-cs"/>
              </a:rPr>
              <a:t> </a:t>
            </a:r>
            <a:endParaRPr lang="en-US" sz="2800" b="1" dirty="0">
              <a:solidFill>
                <a:srgbClr val="00549F"/>
              </a:solidFill>
              <a:latin typeface="+mj-lt"/>
              <a:ea typeface="+mj-ea"/>
              <a:cs typeface="+mj-cs"/>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liennummernplatzhalter 2">
            <a:extLst>
              <a:ext uri="{FF2B5EF4-FFF2-40B4-BE49-F238E27FC236}">
                <a16:creationId xmlns:a16="http://schemas.microsoft.com/office/drawing/2014/main" id="{1436F109-9D14-4B91-8AA3-C514A79A98BE}"/>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29E04F20-83D5-4119-9488-D94AEE51265E}" type="slidenum">
              <a:rPr lang="de-CH" altLang="de-DE" sz="1400">
                <a:latin typeface="Times" panose="02020603050405020304" pitchFamily="18" charset="0"/>
              </a:rPr>
              <a:pPr>
                <a:spcBef>
                  <a:spcPct val="0"/>
                </a:spcBef>
                <a:buClrTx/>
                <a:buFontTx/>
                <a:buNone/>
              </a:pPr>
              <a:t>24</a:t>
            </a:fld>
            <a:endParaRPr lang="de-CH" altLang="de-DE" sz="1400">
              <a:latin typeface="Times" panose="02020603050405020304" pitchFamily="18" charset="0"/>
            </a:endParaRPr>
          </a:p>
        </p:txBody>
      </p:sp>
      <p:graphicFrame>
        <p:nvGraphicFramePr>
          <p:cNvPr id="33795" name="Object 2">
            <a:extLst>
              <a:ext uri="{FF2B5EF4-FFF2-40B4-BE49-F238E27FC236}">
                <a16:creationId xmlns:a16="http://schemas.microsoft.com/office/drawing/2014/main" id="{92C31296-25B5-460F-A8CA-EF95C470BDE8}"/>
              </a:ext>
            </a:extLst>
          </p:cNvPr>
          <p:cNvGraphicFramePr>
            <a:graphicFrameLocks/>
          </p:cNvGraphicFramePr>
          <p:nvPr>
            <p:ph/>
          </p:nvPr>
        </p:nvGraphicFramePr>
        <p:xfrm>
          <a:off x="2057400" y="2549525"/>
          <a:ext cx="5106988" cy="4156075"/>
        </p:xfrm>
        <a:graphic>
          <a:graphicData uri="http://schemas.openxmlformats.org/presentationml/2006/ole">
            <mc:AlternateContent xmlns:mc="http://schemas.openxmlformats.org/markup-compatibility/2006">
              <mc:Choice xmlns:v="urn:schemas-microsoft-com:vml" Requires="v">
                <p:oleObj spid="_x0000_s33848" name="Photo Editor Photo" r:id="rId3" imgW="5885714" imgH="4619048" progId="MSPhotoEd.3">
                  <p:embed/>
                </p:oleObj>
              </mc:Choice>
              <mc:Fallback>
                <p:oleObj name="Photo Editor Photo" r:id="rId3" imgW="5885714" imgH="4619048" progId="MSPhotoEd.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549525"/>
                        <a:ext cx="5106988" cy="415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4" name="Rectangle 3">
            <a:extLst>
              <a:ext uri="{FF2B5EF4-FFF2-40B4-BE49-F238E27FC236}">
                <a16:creationId xmlns:a16="http://schemas.microsoft.com/office/drawing/2014/main" id="{926E5660-01B1-4BE1-927C-E8F82B22C2F0}"/>
              </a:ext>
            </a:extLst>
          </p:cNvPr>
          <p:cNvSpPr>
            <a:spLocks noChangeArrowheads="1"/>
          </p:cNvSpPr>
          <p:nvPr/>
        </p:nvSpPr>
        <p:spPr bwMode="auto">
          <a:xfrm>
            <a:off x="228600" y="104775"/>
            <a:ext cx="91440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a:solidFill>
                  <a:srgbClr val="00549F"/>
                </a:solidFill>
                <a:latin typeface="+mj-lt"/>
                <a:ea typeface="+mj-ea"/>
                <a:cs typeface="+mj-cs"/>
              </a:rPr>
              <a:t>A </a:t>
            </a:r>
            <a:r>
              <a:rPr lang="de-CH" sz="2800" b="1" dirty="0" err="1">
                <a:solidFill>
                  <a:srgbClr val="00549F"/>
                </a:solidFill>
                <a:latin typeface="+mj-lt"/>
                <a:ea typeface="+mj-ea"/>
                <a:cs typeface="+mj-cs"/>
              </a:rPr>
              <a:t>possible</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flux</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solution</a:t>
            </a:r>
            <a:r>
              <a:rPr lang="de-CH" sz="2800" b="1" dirty="0">
                <a:solidFill>
                  <a:srgbClr val="00549F"/>
                </a:solidFill>
                <a:latin typeface="+mj-lt"/>
                <a:ea typeface="+mj-ea"/>
                <a:cs typeface="+mj-cs"/>
              </a:rPr>
              <a:t> </a:t>
            </a:r>
            <a:endParaRPr lang="en-US" sz="2800" b="1" dirty="0">
              <a:solidFill>
                <a:srgbClr val="00549F"/>
              </a:solidFill>
              <a:latin typeface="+mj-lt"/>
              <a:ea typeface="+mj-ea"/>
              <a:cs typeface="+mj-cs"/>
            </a:endParaRPr>
          </a:p>
        </p:txBody>
      </p:sp>
      <p:sp>
        <p:nvSpPr>
          <p:cNvPr id="33797" name="Rectangle 4">
            <a:extLst>
              <a:ext uri="{FF2B5EF4-FFF2-40B4-BE49-F238E27FC236}">
                <a16:creationId xmlns:a16="http://schemas.microsoft.com/office/drawing/2014/main" id="{C4B7B095-7774-4545-933B-D1F584385C90}"/>
              </a:ext>
            </a:extLst>
          </p:cNvPr>
          <p:cNvSpPr>
            <a:spLocks noChangeArrowheads="1"/>
          </p:cNvSpPr>
          <p:nvPr/>
        </p:nvSpPr>
        <p:spPr bwMode="auto">
          <a:xfrm>
            <a:off x="457200" y="7620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de-DE" sz="2400">
                <a:latin typeface="Times New Roman" panose="02020603050405020304" pitchFamily="18" charset="0"/>
                <a:cs typeface="Times New Roman" panose="02020603050405020304" pitchFamily="18" charset="0"/>
                <a:sym typeface="Symbol" panose="05050102010706020507" pitchFamily="18" charset="2"/>
              </a:rPr>
              <a:t>Set </a:t>
            </a:r>
            <a:r>
              <a:rPr lang="de-CH" altLang="de-DE" sz="2400" i="1">
                <a:solidFill>
                  <a:srgbClr val="FF6600"/>
                </a:solidFill>
                <a:latin typeface="Times New Roman" panose="02020603050405020304" pitchFamily="18" charset="0"/>
              </a:rPr>
              <a:t>r</a:t>
            </a:r>
            <a:r>
              <a:rPr lang="de-CH" altLang="de-DE" sz="2400" i="1" baseline="-25000">
                <a:solidFill>
                  <a:srgbClr val="FF6600"/>
                </a:solidFill>
                <a:latin typeface="Times New Roman" panose="02020603050405020304" pitchFamily="18" charset="0"/>
              </a:rPr>
              <a:t>2 </a:t>
            </a:r>
            <a:r>
              <a:rPr lang="de-CH" altLang="de-DE" sz="2400">
                <a:solidFill>
                  <a:srgbClr val="FF6600"/>
                </a:solidFill>
                <a:latin typeface="Times New Roman" panose="02020603050405020304" pitchFamily="18" charset="0"/>
              </a:rPr>
              <a:t>= 0</a:t>
            </a:r>
            <a:r>
              <a:rPr lang="de-CH" altLang="de-DE" sz="2400">
                <a:latin typeface="Times New Roman" panose="02020603050405020304" pitchFamily="18" charset="0"/>
              </a:rPr>
              <a:t>, </a:t>
            </a:r>
            <a:r>
              <a:rPr lang="de-CH" altLang="de-DE" sz="2400" i="1">
                <a:solidFill>
                  <a:srgbClr val="FF6600"/>
                </a:solidFill>
                <a:latin typeface="Times New Roman" panose="02020603050405020304" pitchFamily="18" charset="0"/>
              </a:rPr>
              <a:t>b</a:t>
            </a:r>
            <a:r>
              <a:rPr lang="de-CH" altLang="de-DE" sz="2400" i="1" baseline="-25000">
                <a:solidFill>
                  <a:srgbClr val="FF6600"/>
                </a:solidFill>
                <a:latin typeface="Times New Roman" panose="02020603050405020304" pitchFamily="18" charset="0"/>
              </a:rPr>
              <a:t>3 </a:t>
            </a:r>
            <a:r>
              <a:rPr lang="de-CH" altLang="de-DE" sz="2400">
                <a:solidFill>
                  <a:srgbClr val="FF6600"/>
                </a:solidFill>
                <a:latin typeface="Times New Roman" panose="02020603050405020304" pitchFamily="18" charset="0"/>
              </a:rPr>
              <a:t>= 0</a:t>
            </a:r>
            <a:r>
              <a:rPr lang="de-CH" altLang="de-DE" sz="2400">
                <a:latin typeface="Times New Roman" panose="02020603050405020304" pitchFamily="18" charset="0"/>
              </a:rPr>
              <a:t>, </a:t>
            </a:r>
            <a:r>
              <a:rPr lang="de-CH" altLang="de-DE" sz="2400" i="1">
                <a:solidFill>
                  <a:srgbClr val="FF6600"/>
                </a:solidFill>
                <a:latin typeface="Times New Roman" panose="02020603050405020304" pitchFamily="18" charset="0"/>
              </a:rPr>
              <a:t>b</a:t>
            </a:r>
            <a:r>
              <a:rPr lang="de-CH" altLang="de-DE" sz="2400" i="1" baseline="-25000">
                <a:solidFill>
                  <a:srgbClr val="FF6600"/>
                </a:solidFill>
                <a:latin typeface="Times New Roman" panose="02020603050405020304" pitchFamily="18" charset="0"/>
              </a:rPr>
              <a:t>4 </a:t>
            </a:r>
            <a:r>
              <a:rPr lang="de-CH" altLang="de-DE" sz="2400">
                <a:solidFill>
                  <a:srgbClr val="FF6600"/>
                </a:solidFill>
                <a:latin typeface="Times New Roman" panose="02020603050405020304" pitchFamily="18" charset="0"/>
              </a:rPr>
              <a:t>= 0</a:t>
            </a:r>
            <a:r>
              <a:rPr lang="de-CH" altLang="de-DE" sz="2400">
                <a:latin typeface="Times New Roman" panose="02020603050405020304" pitchFamily="18" charset="0"/>
              </a:rPr>
              <a:t> and </a:t>
            </a:r>
            <a:r>
              <a:rPr lang="de-CH" altLang="de-DE" sz="2400" i="1">
                <a:solidFill>
                  <a:srgbClr val="FF6600"/>
                </a:solidFill>
                <a:latin typeface="Times New Roman" panose="02020603050405020304" pitchFamily="18" charset="0"/>
              </a:rPr>
              <a:t>b</a:t>
            </a:r>
            <a:r>
              <a:rPr lang="de-CH" altLang="de-DE" sz="2400" i="1" baseline="-25000">
                <a:solidFill>
                  <a:srgbClr val="FF6600"/>
                </a:solidFill>
                <a:latin typeface="Times New Roman" panose="02020603050405020304" pitchFamily="18" charset="0"/>
              </a:rPr>
              <a:t>1 </a:t>
            </a:r>
            <a:r>
              <a:rPr lang="de-CH" altLang="de-DE" sz="2400">
                <a:solidFill>
                  <a:srgbClr val="FF6600"/>
                </a:solidFill>
                <a:latin typeface="Times New Roman" panose="02020603050405020304" pitchFamily="18" charset="0"/>
              </a:rPr>
              <a:t>= 100</a:t>
            </a:r>
            <a:r>
              <a:rPr lang="de-CH" altLang="de-DE" sz="2400">
                <a:latin typeface="Times New Roman" panose="02020603050405020304" pitchFamily="18" charset="0"/>
              </a:rPr>
              <a:t>:</a:t>
            </a:r>
            <a:endParaRPr lang="en-US" altLang="de-DE" sz="2400">
              <a:latin typeface="Times New Roman" panose="02020603050405020304" pitchFamily="18" charset="0"/>
            </a:endParaRPr>
          </a:p>
        </p:txBody>
      </p:sp>
      <p:sp>
        <p:nvSpPr>
          <p:cNvPr id="33798" name="Rectangle 5">
            <a:extLst>
              <a:ext uri="{FF2B5EF4-FFF2-40B4-BE49-F238E27FC236}">
                <a16:creationId xmlns:a16="http://schemas.microsoft.com/office/drawing/2014/main" id="{9E23D7F0-0E92-4549-BCC2-84343190348C}"/>
              </a:ext>
            </a:extLst>
          </p:cNvPr>
          <p:cNvSpPr>
            <a:spLocks noChangeArrowheads="1"/>
          </p:cNvSpPr>
          <p:nvPr/>
        </p:nvSpPr>
        <p:spPr bwMode="auto">
          <a:xfrm>
            <a:off x="457200" y="11430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de-DE" sz="2400">
                <a:latin typeface="Times New Roman" panose="02020603050405020304" pitchFamily="18" charset="0"/>
                <a:sym typeface="Symbol" panose="05050102010706020507" pitchFamily="18" charset="2"/>
              </a:rPr>
              <a:t> we can obtain a unique solution with   </a:t>
            </a:r>
          </a:p>
        </p:txBody>
      </p:sp>
      <p:sp>
        <p:nvSpPr>
          <p:cNvPr id="33799" name="Rectangle 6">
            <a:extLst>
              <a:ext uri="{FF2B5EF4-FFF2-40B4-BE49-F238E27FC236}">
                <a16:creationId xmlns:a16="http://schemas.microsoft.com/office/drawing/2014/main" id="{8030315A-B473-449E-86BE-4ADD35030615}"/>
              </a:ext>
            </a:extLst>
          </p:cNvPr>
          <p:cNvSpPr>
            <a:spLocks noChangeArrowheads="1"/>
          </p:cNvSpPr>
          <p:nvPr/>
        </p:nvSpPr>
        <p:spPr bwMode="auto">
          <a:xfrm>
            <a:off x="990600" y="1600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baseline="-25000">
              <a:latin typeface="Times New Roman" panose="02020603050405020304" pitchFamily="18" charset="0"/>
            </a:endParaRPr>
          </a:p>
        </p:txBody>
      </p:sp>
      <p:sp>
        <p:nvSpPr>
          <p:cNvPr id="33800" name="Line 7">
            <a:extLst>
              <a:ext uri="{FF2B5EF4-FFF2-40B4-BE49-F238E27FC236}">
                <a16:creationId xmlns:a16="http://schemas.microsoft.com/office/drawing/2014/main" id="{AF156F8A-7664-4056-A7C2-4507CD8B6ED4}"/>
              </a:ext>
            </a:extLst>
          </p:cNvPr>
          <p:cNvSpPr>
            <a:spLocks noChangeShapeType="1"/>
          </p:cNvSpPr>
          <p:nvPr/>
        </p:nvSpPr>
        <p:spPr bwMode="auto">
          <a:xfrm>
            <a:off x="1524000" y="1752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01" name="Rectangle 8">
            <a:extLst>
              <a:ext uri="{FF2B5EF4-FFF2-40B4-BE49-F238E27FC236}">
                <a16:creationId xmlns:a16="http://schemas.microsoft.com/office/drawing/2014/main" id="{DB7D866E-BF73-4820-9D06-5F5B7D708765}"/>
              </a:ext>
            </a:extLst>
          </p:cNvPr>
          <p:cNvSpPr>
            <a:spLocks noChangeArrowheads="1"/>
          </p:cNvSpPr>
          <p:nvPr/>
        </p:nvSpPr>
        <p:spPr bwMode="auto">
          <a:xfrm>
            <a:off x="1752600" y="1600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baseline="-25000">
              <a:latin typeface="Times New Roman" panose="02020603050405020304" pitchFamily="18" charset="0"/>
            </a:endParaRPr>
          </a:p>
        </p:txBody>
      </p:sp>
      <p:sp>
        <p:nvSpPr>
          <p:cNvPr id="33802" name="Line 9">
            <a:extLst>
              <a:ext uri="{FF2B5EF4-FFF2-40B4-BE49-F238E27FC236}">
                <a16:creationId xmlns:a16="http://schemas.microsoft.com/office/drawing/2014/main" id="{130FDA9F-E265-490D-AC0A-FBD110DDA1C5}"/>
              </a:ext>
            </a:extLst>
          </p:cNvPr>
          <p:cNvSpPr>
            <a:spLocks noChangeShapeType="1"/>
          </p:cNvSpPr>
          <p:nvPr/>
        </p:nvSpPr>
        <p:spPr bwMode="auto">
          <a:xfrm>
            <a:off x="2293938" y="1752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03" name="Rectangle 10">
            <a:extLst>
              <a:ext uri="{FF2B5EF4-FFF2-40B4-BE49-F238E27FC236}">
                <a16:creationId xmlns:a16="http://schemas.microsoft.com/office/drawing/2014/main" id="{D30D91B5-0553-4F5F-AFCE-48E5630C44DE}"/>
              </a:ext>
            </a:extLst>
          </p:cNvPr>
          <p:cNvSpPr>
            <a:spLocks noChangeArrowheads="1"/>
          </p:cNvSpPr>
          <p:nvPr/>
        </p:nvSpPr>
        <p:spPr bwMode="auto">
          <a:xfrm>
            <a:off x="2514600" y="1600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baseline="-25000">
              <a:latin typeface="Times New Roman" panose="02020603050405020304" pitchFamily="18" charset="0"/>
            </a:endParaRPr>
          </a:p>
        </p:txBody>
      </p:sp>
      <p:sp>
        <p:nvSpPr>
          <p:cNvPr id="33804" name="Line 11">
            <a:extLst>
              <a:ext uri="{FF2B5EF4-FFF2-40B4-BE49-F238E27FC236}">
                <a16:creationId xmlns:a16="http://schemas.microsoft.com/office/drawing/2014/main" id="{70DE0B31-3536-4FA3-B5B3-C690714D0131}"/>
              </a:ext>
            </a:extLst>
          </p:cNvPr>
          <p:cNvSpPr>
            <a:spLocks noChangeShapeType="1"/>
          </p:cNvSpPr>
          <p:nvPr/>
        </p:nvSpPr>
        <p:spPr bwMode="auto">
          <a:xfrm>
            <a:off x="3063875" y="1752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05" name="Rectangle 12">
            <a:extLst>
              <a:ext uri="{FF2B5EF4-FFF2-40B4-BE49-F238E27FC236}">
                <a16:creationId xmlns:a16="http://schemas.microsoft.com/office/drawing/2014/main" id="{5779BC96-7AEE-487F-AB77-DAF1A08B8F9D}"/>
              </a:ext>
            </a:extLst>
          </p:cNvPr>
          <p:cNvSpPr>
            <a:spLocks noChangeArrowheads="1"/>
          </p:cNvSpPr>
          <p:nvPr/>
        </p:nvSpPr>
        <p:spPr bwMode="auto">
          <a:xfrm>
            <a:off x="3276600" y="1600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4</a:t>
            </a:r>
            <a:endParaRPr lang="en-US" altLang="de-DE" sz="2400" i="1" baseline="-25000">
              <a:latin typeface="Times New Roman" panose="02020603050405020304" pitchFamily="18" charset="0"/>
            </a:endParaRPr>
          </a:p>
        </p:txBody>
      </p:sp>
      <p:sp>
        <p:nvSpPr>
          <p:cNvPr id="33806" name="Line 13">
            <a:extLst>
              <a:ext uri="{FF2B5EF4-FFF2-40B4-BE49-F238E27FC236}">
                <a16:creationId xmlns:a16="http://schemas.microsoft.com/office/drawing/2014/main" id="{B51DF87A-34EE-45E9-8093-1B3192DCBEE9}"/>
              </a:ext>
            </a:extLst>
          </p:cNvPr>
          <p:cNvSpPr>
            <a:spLocks noChangeShapeType="1"/>
          </p:cNvSpPr>
          <p:nvPr/>
        </p:nvSpPr>
        <p:spPr bwMode="auto">
          <a:xfrm>
            <a:off x="3835400" y="1752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07" name="Rectangle 14">
            <a:extLst>
              <a:ext uri="{FF2B5EF4-FFF2-40B4-BE49-F238E27FC236}">
                <a16:creationId xmlns:a16="http://schemas.microsoft.com/office/drawing/2014/main" id="{8642E4BC-F64E-4D5A-A6CB-10E7093BEBB4}"/>
              </a:ext>
            </a:extLst>
          </p:cNvPr>
          <p:cNvSpPr>
            <a:spLocks noChangeArrowheads="1"/>
          </p:cNvSpPr>
          <p:nvPr/>
        </p:nvSpPr>
        <p:spPr bwMode="auto">
          <a:xfrm>
            <a:off x="4038600" y="1600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5</a:t>
            </a:r>
            <a:endParaRPr lang="en-US" altLang="de-DE" sz="2400" i="1" baseline="-25000">
              <a:latin typeface="Times New Roman" panose="02020603050405020304" pitchFamily="18" charset="0"/>
            </a:endParaRPr>
          </a:p>
        </p:txBody>
      </p:sp>
      <p:sp>
        <p:nvSpPr>
          <p:cNvPr id="33808" name="Line 15">
            <a:extLst>
              <a:ext uri="{FF2B5EF4-FFF2-40B4-BE49-F238E27FC236}">
                <a16:creationId xmlns:a16="http://schemas.microsoft.com/office/drawing/2014/main" id="{2D034069-A1DE-4C10-B09C-E471A86A8B53}"/>
              </a:ext>
            </a:extLst>
          </p:cNvPr>
          <p:cNvSpPr>
            <a:spLocks noChangeShapeType="1"/>
          </p:cNvSpPr>
          <p:nvPr/>
        </p:nvSpPr>
        <p:spPr bwMode="auto">
          <a:xfrm>
            <a:off x="4605338" y="1752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09" name="Rectangle 16">
            <a:extLst>
              <a:ext uri="{FF2B5EF4-FFF2-40B4-BE49-F238E27FC236}">
                <a16:creationId xmlns:a16="http://schemas.microsoft.com/office/drawing/2014/main" id="{2DB0583A-E2AC-4678-9ABD-8C7ECBF84693}"/>
              </a:ext>
            </a:extLst>
          </p:cNvPr>
          <p:cNvSpPr>
            <a:spLocks noChangeArrowheads="1"/>
          </p:cNvSpPr>
          <p:nvPr/>
        </p:nvSpPr>
        <p:spPr bwMode="auto">
          <a:xfrm>
            <a:off x="4800600" y="1600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6</a:t>
            </a:r>
            <a:endParaRPr lang="en-US" altLang="de-DE" sz="2400" i="1" baseline="-25000">
              <a:latin typeface="Times New Roman" panose="02020603050405020304" pitchFamily="18" charset="0"/>
            </a:endParaRPr>
          </a:p>
        </p:txBody>
      </p:sp>
      <p:sp>
        <p:nvSpPr>
          <p:cNvPr id="33810" name="Line 17">
            <a:extLst>
              <a:ext uri="{FF2B5EF4-FFF2-40B4-BE49-F238E27FC236}">
                <a16:creationId xmlns:a16="http://schemas.microsoft.com/office/drawing/2014/main" id="{B2523E23-8CDE-4865-9EA5-6B41C34C7A90}"/>
              </a:ext>
            </a:extLst>
          </p:cNvPr>
          <p:cNvSpPr>
            <a:spLocks noChangeShapeType="1"/>
          </p:cNvSpPr>
          <p:nvPr/>
        </p:nvSpPr>
        <p:spPr bwMode="auto">
          <a:xfrm>
            <a:off x="5375275" y="1752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11" name="Rectangle 18">
            <a:extLst>
              <a:ext uri="{FF2B5EF4-FFF2-40B4-BE49-F238E27FC236}">
                <a16:creationId xmlns:a16="http://schemas.microsoft.com/office/drawing/2014/main" id="{2F6B37F7-BBB9-423A-A106-69C36505E380}"/>
              </a:ext>
            </a:extLst>
          </p:cNvPr>
          <p:cNvSpPr>
            <a:spLocks noChangeArrowheads="1"/>
          </p:cNvSpPr>
          <p:nvPr/>
        </p:nvSpPr>
        <p:spPr bwMode="auto">
          <a:xfrm>
            <a:off x="5562600" y="1600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1</a:t>
            </a:r>
            <a:endParaRPr lang="en-US" altLang="de-DE" sz="2400" i="1" baseline="-25000">
              <a:latin typeface="Times New Roman" panose="02020603050405020304" pitchFamily="18" charset="0"/>
            </a:endParaRPr>
          </a:p>
        </p:txBody>
      </p:sp>
      <p:sp>
        <p:nvSpPr>
          <p:cNvPr id="33812" name="Line 19">
            <a:extLst>
              <a:ext uri="{FF2B5EF4-FFF2-40B4-BE49-F238E27FC236}">
                <a16:creationId xmlns:a16="http://schemas.microsoft.com/office/drawing/2014/main" id="{59155878-9244-4B34-ADAE-F0C344448884}"/>
              </a:ext>
            </a:extLst>
          </p:cNvPr>
          <p:cNvSpPr>
            <a:spLocks noChangeShapeType="1"/>
          </p:cNvSpPr>
          <p:nvPr/>
        </p:nvSpPr>
        <p:spPr bwMode="auto">
          <a:xfrm>
            <a:off x="6146800" y="1752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13" name="Rectangle 20">
            <a:extLst>
              <a:ext uri="{FF2B5EF4-FFF2-40B4-BE49-F238E27FC236}">
                <a16:creationId xmlns:a16="http://schemas.microsoft.com/office/drawing/2014/main" id="{33AA3595-652C-4875-928C-3019B0B89816}"/>
              </a:ext>
            </a:extLst>
          </p:cNvPr>
          <p:cNvSpPr>
            <a:spLocks noChangeArrowheads="1"/>
          </p:cNvSpPr>
          <p:nvPr/>
        </p:nvSpPr>
        <p:spPr bwMode="auto">
          <a:xfrm>
            <a:off x="6324600" y="1600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2</a:t>
            </a:r>
            <a:endParaRPr lang="en-US" altLang="de-DE" sz="2400" i="1" baseline="-25000">
              <a:latin typeface="Times New Roman" panose="02020603050405020304" pitchFamily="18" charset="0"/>
            </a:endParaRPr>
          </a:p>
        </p:txBody>
      </p:sp>
      <p:sp>
        <p:nvSpPr>
          <p:cNvPr id="33814" name="Line 21">
            <a:extLst>
              <a:ext uri="{FF2B5EF4-FFF2-40B4-BE49-F238E27FC236}">
                <a16:creationId xmlns:a16="http://schemas.microsoft.com/office/drawing/2014/main" id="{DA00B1C3-75DB-4466-BCAD-901A53011FDB}"/>
              </a:ext>
            </a:extLst>
          </p:cNvPr>
          <p:cNvSpPr>
            <a:spLocks noChangeShapeType="1"/>
          </p:cNvSpPr>
          <p:nvPr/>
        </p:nvSpPr>
        <p:spPr bwMode="auto">
          <a:xfrm>
            <a:off x="6916738" y="1752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15" name="Rectangle 22">
            <a:extLst>
              <a:ext uri="{FF2B5EF4-FFF2-40B4-BE49-F238E27FC236}">
                <a16:creationId xmlns:a16="http://schemas.microsoft.com/office/drawing/2014/main" id="{0E9425D7-A487-45D6-92A0-0D30AC407812}"/>
              </a:ext>
            </a:extLst>
          </p:cNvPr>
          <p:cNvSpPr>
            <a:spLocks noChangeArrowheads="1"/>
          </p:cNvSpPr>
          <p:nvPr/>
        </p:nvSpPr>
        <p:spPr bwMode="auto">
          <a:xfrm>
            <a:off x="7086600" y="1600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3</a:t>
            </a:r>
            <a:endParaRPr lang="en-US" altLang="de-DE" sz="2400" i="1" baseline="-25000">
              <a:latin typeface="Times New Roman" panose="02020603050405020304" pitchFamily="18" charset="0"/>
            </a:endParaRPr>
          </a:p>
        </p:txBody>
      </p:sp>
      <p:sp>
        <p:nvSpPr>
          <p:cNvPr id="33816" name="Line 23">
            <a:extLst>
              <a:ext uri="{FF2B5EF4-FFF2-40B4-BE49-F238E27FC236}">
                <a16:creationId xmlns:a16="http://schemas.microsoft.com/office/drawing/2014/main" id="{FF4B54E7-3CD1-4680-8D0D-3D5119712D5F}"/>
              </a:ext>
            </a:extLst>
          </p:cNvPr>
          <p:cNvSpPr>
            <a:spLocks noChangeShapeType="1"/>
          </p:cNvSpPr>
          <p:nvPr/>
        </p:nvSpPr>
        <p:spPr bwMode="auto">
          <a:xfrm>
            <a:off x="7686675" y="1752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17" name="Rectangle 24">
            <a:extLst>
              <a:ext uri="{FF2B5EF4-FFF2-40B4-BE49-F238E27FC236}">
                <a16:creationId xmlns:a16="http://schemas.microsoft.com/office/drawing/2014/main" id="{B6D5AA26-1747-4A78-9D27-F33ED5310E0A}"/>
              </a:ext>
            </a:extLst>
          </p:cNvPr>
          <p:cNvSpPr>
            <a:spLocks noChangeArrowheads="1"/>
          </p:cNvSpPr>
          <p:nvPr/>
        </p:nvSpPr>
        <p:spPr bwMode="auto">
          <a:xfrm>
            <a:off x="7848600" y="1600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4</a:t>
            </a:r>
            <a:endParaRPr lang="en-US" altLang="de-DE" sz="2400" i="1" baseline="-25000">
              <a:latin typeface="Times New Roman" panose="02020603050405020304" pitchFamily="18" charset="0"/>
            </a:endParaRPr>
          </a:p>
        </p:txBody>
      </p:sp>
      <p:grpSp>
        <p:nvGrpSpPr>
          <p:cNvPr id="1324057" name="Group 25">
            <a:extLst>
              <a:ext uri="{FF2B5EF4-FFF2-40B4-BE49-F238E27FC236}">
                <a16:creationId xmlns:a16="http://schemas.microsoft.com/office/drawing/2014/main" id="{ADF54993-0FFC-48EC-820E-9E229AE2F47C}"/>
              </a:ext>
            </a:extLst>
          </p:cNvPr>
          <p:cNvGrpSpPr>
            <a:grpSpLocks/>
          </p:cNvGrpSpPr>
          <p:nvPr/>
        </p:nvGrpSpPr>
        <p:grpSpPr bwMode="auto">
          <a:xfrm>
            <a:off x="914400" y="1981200"/>
            <a:ext cx="7467600" cy="3657600"/>
            <a:chOff x="576" y="1152"/>
            <a:chExt cx="4704" cy="2304"/>
          </a:xfrm>
        </p:grpSpPr>
        <p:sp>
          <p:nvSpPr>
            <p:cNvPr id="33838" name="Line 26">
              <a:extLst>
                <a:ext uri="{FF2B5EF4-FFF2-40B4-BE49-F238E27FC236}">
                  <a16:creationId xmlns:a16="http://schemas.microsoft.com/office/drawing/2014/main" id="{2E0D3870-6237-4CAB-992D-11FD1F4A4250}"/>
                </a:ext>
              </a:extLst>
            </p:cNvPr>
            <p:cNvSpPr>
              <a:spLocks noChangeShapeType="1"/>
            </p:cNvSpPr>
            <p:nvPr/>
          </p:nvSpPr>
          <p:spPr bwMode="auto">
            <a:xfrm>
              <a:off x="576" y="1200"/>
              <a:ext cx="470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39" name="Rectangle 27">
              <a:extLst>
                <a:ext uri="{FF2B5EF4-FFF2-40B4-BE49-F238E27FC236}">
                  <a16:creationId xmlns:a16="http://schemas.microsoft.com/office/drawing/2014/main" id="{62225322-AA88-44EF-9EB5-AD4BCFAE91AA}"/>
                </a:ext>
              </a:extLst>
            </p:cNvPr>
            <p:cNvSpPr>
              <a:spLocks noChangeArrowheads="1"/>
            </p:cNvSpPr>
            <p:nvPr/>
          </p:nvSpPr>
          <p:spPr bwMode="auto">
            <a:xfrm>
              <a:off x="4464" y="11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solidFill>
                    <a:srgbClr val="FF6600"/>
                  </a:solidFill>
                  <a:latin typeface="Times New Roman" panose="02020603050405020304" pitchFamily="18" charset="0"/>
                </a:rPr>
                <a:t>0</a:t>
              </a:r>
              <a:endParaRPr lang="en-US" altLang="de-DE" sz="2400">
                <a:solidFill>
                  <a:srgbClr val="FF6600"/>
                </a:solidFill>
                <a:latin typeface="Times New Roman" panose="02020603050405020304" pitchFamily="18" charset="0"/>
              </a:endParaRPr>
            </a:p>
          </p:txBody>
        </p:sp>
        <p:sp>
          <p:nvSpPr>
            <p:cNvPr id="33840" name="Rectangle 28">
              <a:extLst>
                <a:ext uri="{FF2B5EF4-FFF2-40B4-BE49-F238E27FC236}">
                  <a16:creationId xmlns:a16="http://schemas.microsoft.com/office/drawing/2014/main" id="{1D5C4FA4-9F84-4A94-BE71-F7831B7B0D99}"/>
                </a:ext>
              </a:extLst>
            </p:cNvPr>
            <p:cNvSpPr>
              <a:spLocks noChangeArrowheads="1"/>
            </p:cNvSpPr>
            <p:nvPr/>
          </p:nvSpPr>
          <p:spPr bwMode="auto">
            <a:xfrm>
              <a:off x="4924" y="11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solidFill>
                    <a:srgbClr val="FF6600"/>
                  </a:solidFill>
                  <a:latin typeface="Times New Roman" panose="02020603050405020304" pitchFamily="18" charset="0"/>
                </a:rPr>
                <a:t>0</a:t>
              </a:r>
              <a:endParaRPr lang="en-US" altLang="de-DE" sz="2400">
                <a:solidFill>
                  <a:srgbClr val="FF6600"/>
                </a:solidFill>
                <a:latin typeface="Times New Roman" panose="02020603050405020304" pitchFamily="18" charset="0"/>
              </a:endParaRPr>
            </a:p>
          </p:txBody>
        </p:sp>
        <p:sp>
          <p:nvSpPr>
            <p:cNvPr id="33841" name="Rectangle 29">
              <a:extLst>
                <a:ext uri="{FF2B5EF4-FFF2-40B4-BE49-F238E27FC236}">
                  <a16:creationId xmlns:a16="http://schemas.microsoft.com/office/drawing/2014/main" id="{B12ADA3A-021C-4817-B718-A52B304DE64E}"/>
                </a:ext>
              </a:extLst>
            </p:cNvPr>
            <p:cNvSpPr>
              <a:spLocks noChangeArrowheads="1"/>
            </p:cNvSpPr>
            <p:nvPr/>
          </p:nvSpPr>
          <p:spPr bwMode="auto">
            <a:xfrm>
              <a:off x="1104" y="11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solidFill>
                    <a:srgbClr val="FF6600"/>
                  </a:solidFill>
                  <a:latin typeface="Times New Roman" panose="02020603050405020304" pitchFamily="18" charset="0"/>
                </a:rPr>
                <a:t>0</a:t>
              </a:r>
              <a:endParaRPr lang="en-US" altLang="de-DE" sz="2400">
                <a:solidFill>
                  <a:srgbClr val="FF6600"/>
                </a:solidFill>
                <a:latin typeface="Times New Roman" panose="02020603050405020304" pitchFamily="18" charset="0"/>
              </a:endParaRPr>
            </a:p>
          </p:txBody>
        </p:sp>
        <p:sp>
          <p:nvSpPr>
            <p:cNvPr id="33842" name="Rectangle 30">
              <a:extLst>
                <a:ext uri="{FF2B5EF4-FFF2-40B4-BE49-F238E27FC236}">
                  <a16:creationId xmlns:a16="http://schemas.microsoft.com/office/drawing/2014/main" id="{A4BB56AE-4A72-45EC-98D0-772DD1516CF9}"/>
                </a:ext>
              </a:extLst>
            </p:cNvPr>
            <p:cNvSpPr>
              <a:spLocks noChangeArrowheads="1"/>
            </p:cNvSpPr>
            <p:nvPr/>
          </p:nvSpPr>
          <p:spPr bwMode="auto">
            <a:xfrm>
              <a:off x="3408" y="1152"/>
              <a:ext cx="4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solidFill>
                    <a:srgbClr val="FF6600"/>
                  </a:solidFill>
                  <a:latin typeface="Times New Roman" panose="02020603050405020304" pitchFamily="18" charset="0"/>
                </a:rPr>
                <a:t>100</a:t>
              </a:r>
              <a:endParaRPr lang="en-US" altLang="de-DE" sz="2400">
                <a:solidFill>
                  <a:srgbClr val="FF6600"/>
                </a:solidFill>
                <a:latin typeface="Times New Roman" panose="02020603050405020304" pitchFamily="18" charset="0"/>
              </a:endParaRPr>
            </a:p>
          </p:txBody>
        </p:sp>
        <p:sp>
          <p:nvSpPr>
            <p:cNvPr id="33843" name="Line 31">
              <a:extLst>
                <a:ext uri="{FF2B5EF4-FFF2-40B4-BE49-F238E27FC236}">
                  <a16:creationId xmlns:a16="http://schemas.microsoft.com/office/drawing/2014/main" id="{8BA2E7DC-14D2-4864-BEDC-1D5D2462D8A8}"/>
                </a:ext>
              </a:extLst>
            </p:cNvPr>
            <p:cNvSpPr>
              <a:spLocks noChangeShapeType="1"/>
            </p:cNvSpPr>
            <p:nvPr/>
          </p:nvSpPr>
          <p:spPr bwMode="auto">
            <a:xfrm>
              <a:off x="2187" y="2174"/>
              <a:ext cx="5" cy="388"/>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3844" name="Group 32">
              <a:extLst>
                <a:ext uri="{FF2B5EF4-FFF2-40B4-BE49-F238E27FC236}">
                  <a16:creationId xmlns:a16="http://schemas.microsoft.com/office/drawing/2014/main" id="{2D6E5EF4-5162-419E-B8D8-822119054798}"/>
                </a:ext>
              </a:extLst>
            </p:cNvPr>
            <p:cNvGrpSpPr>
              <a:grpSpLocks/>
            </p:cNvGrpSpPr>
            <p:nvPr/>
          </p:nvGrpSpPr>
          <p:grpSpPr bwMode="auto">
            <a:xfrm>
              <a:off x="3408" y="2896"/>
              <a:ext cx="820" cy="560"/>
              <a:chOff x="3408" y="2896"/>
              <a:chExt cx="820" cy="560"/>
            </a:xfrm>
          </p:grpSpPr>
          <p:sp>
            <p:nvSpPr>
              <p:cNvPr id="33846" name="Line 33">
                <a:extLst>
                  <a:ext uri="{FF2B5EF4-FFF2-40B4-BE49-F238E27FC236}">
                    <a16:creationId xmlns:a16="http://schemas.microsoft.com/office/drawing/2014/main" id="{BE164558-952E-41C7-BC63-1CAD987D19DB}"/>
                  </a:ext>
                </a:extLst>
              </p:cNvPr>
              <p:cNvSpPr>
                <a:spLocks noChangeShapeType="1"/>
              </p:cNvSpPr>
              <p:nvPr/>
            </p:nvSpPr>
            <p:spPr bwMode="auto">
              <a:xfrm>
                <a:off x="3452" y="2896"/>
                <a:ext cx="776" cy="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47" name="Line 34">
                <a:extLst>
                  <a:ext uri="{FF2B5EF4-FFF2-40B4-BE49-F238E27FC236}">
                    <a16:creationId xmlns:a16="http://schemas.microsoft.com/office/drawing/2014/main" id="{270699D3-F3B3-401F-B116-BC4635EDF20D}"/>
                  </a:ext>
                </a:extLst>
              </p:cNvPr>
              <p:cNvSpPr>
                <a:spLocks noChangeShapeType="1"/>
              </p:cNvSpPr>
              <p:nvPr/>
            </p:nvSpPr>
            <p:spPr bwMode="auto">
              <a:xfrm>
                <a:off x="3408" y="3456"/>
                <a:ext cx="816" cy="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3845" name="Line 35">
              <a:extLst>
                <a:ext uri="{FF2B5EF4-FFF2-40B4-BE49-F238E27FC236}">
                  <a16:creationId xmlns:a16="http://schemas.microsoft.com/office/drawing/2014/main" id="{E34B623D-F546-45BE-B44F-64180AF1FE98}"/>
                </a:ext>
              </a:extLst>
            </p:cNvPr>
            <p:cNvSpPr>
              <a:spLocks noChangeShapeType="1"/>
            </p:cNvSpPr>
            <p:nvPr/>
          </p:nvSpPr>
          <p:spPr bwMode="auto">
            <a:xfrm>
              <a:off x="2172" y="1728"/>
              <a:ext cx="1" cy="324"/>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24068" name="Group 36">
            <a:extLst>
              <a:ext uri="{FF2B5EF4-FFF2-40B4-BE49-F238E27FC236}">
                <a16:creationId xmlns:a16="http://schemas.microsoft.com/office/drawing/2014/main" id="{1EDB57F7-B64D-4400-929B-3569CA258525}"/>
              </a:ext>
            </a:extLst>
          </p:cNvPr>
          <p:cNvGrpSpPr>
            <a:grpSpLocks/>
          </p:cNvGrpSpPr>
          <p:nvPr/>
        </p:nvGrpSpPr>
        <p:grpSpPr bwMode="auto">
          <a:xfrm>
            <a:off x="3581400" y="1993900"/>
            <a:ext cx="1555750" cy="3651250"/>
            <a:chOff x="2256" y="1152"/>
            <a:chExt cx="980" cy="2300"/>
          </a:xfrm>
        </p:grpSpPr>
        <p:sp>
          <p:nvSpPr>
            <p:cNvPr id="33834" name="Rectangle 37">
              <a:extLst>
                <a:ext uri="{FF2B5EF4-FFF2-40B4-BE49-F238E27FC236}">
                  <a16:creationId xmlns:a16="http://schemas.microsoft.com/office/drawing/2014/main" id="{B967B92A-3E3E-432E-87C0-169327C88019}"/>
                </a:ext>
              </a:extLst>
            </p:cNvPr>
            <p:cNvSpPr>
              <a:spLocks noChangeArrowheads="1"/>
            </p:cNvSpPr>
            <p:nvPr/>
          </p:nvSpPr>
          <p:spPr bwMode="auto">
            <a:xfrm>
              <a:off x="2524" y="11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solidFill>
                    <a:schemeClr val="accent1"/>
                  </a:solidFill>
                  <a:latin typeface="Times New Roman" panose="02020603050405020304" pitchFamily="18" charset="0"/>
                </a:rPr>
                <a:t>0</a:t>
              </a:r>
              <a:endParaRPr lang="en-US" altLang="de-DE" sz="2400">
                <a:solidFill>
                  <a:schemeClr val="accent1"/>
                </a:solidFill>
                <a:latin typeface="Times New Roman" panose="02020603050405020304" pitchFamily="18" charset="0"/>
              </a:endParaRPr>
            </a:p>
          </p:txBody>
        </p:sp>
        <p:sp>
          <p:nvSpPr>
            <p:cNvPr id="33835" name="Rectangle 38">
              <a:extLst>
                <a:ext uri="{FF2B5EF4-FFF2-40B4-BE49-F238E27FC236}">
                  <a16:creationId xmlns:a16="http://schemas.microsoft.com/office/drawing/2014/main" id="{A2016966-DE6E-49B7-8A68-BE5D65D12B95}"/>
                </a:ext>
              </a:extLst>
            </p:cNvPr>
            <p:cNvSpPr>
              <a:spLocks noChangeArrowheads="1"/>
            </p:cNvSpPr>
            <p:nvPr/>
          </p:nvSpPr>
          <p:spPr bwMode="auto">
            <a:xfrm>
              <a:off x="3024" y="11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solidFill>
                    <a:schemeClr val="accent1"/>
                  </a:solidFill>
                  <a:latin typeface="Times New Roman" panose="02020603050405020304" pitchFamily="18" charset="0"/>
                </a:rPr>
                <a:t>0</a:t>
              </a:r>
              <a:endParaRPr lang="en-US" altLang="de-DE" sz="2400">
                <a:solidFill>
                  <a:schemeClr val="accent1"/>
                </a:solidFill>
                <a:latin typeface="Times New Roman" panose="02020603050405020304" pitchFamily="18" charset="0"/>
              </a:endParaRPr>
            </a:p>
          </p:txBody>
        </p:sp>
        <p:sp>
          <p:nvSpPr>
            <p:cNvPr id="33836" name="Line 39">
              <a:extLst>
                <a:ext uri="{FF2B5EF4-FFF2-40B4-BE49-F238E27FC236}">
                  <a16:creationId xmlns:a16="http://schemas.microsoft.com/office/drawing/2014/main" id="{1DE61373-D8D1-46E2-ADFA-71EA3E6C2FCF}"/>
                </a:ext>
              </a:extLst>
            </p:cNvPr>
            <p:cNvSpPr>
              <a:spLocks noChangeShapeType="1"/>
            </p:cNvSpPr>
            <p:nvPr/>
          </p:nvSpPr>
          <p:spPr bwMode="auto">
            <a:xfrm flipV="1">
              <a:off x="2256" y="2896"/>
              <a:ext cx="812" cy="28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37" name="Line 40">
              <a:extLst>
                <a:ext uri="{FF2B5EF4-FFF2-40B4-BE49-F238E27FC236}">
                  <a16:creationId xmlns:a16="http://schemas.microsoft.com/office/drawing/2014/main" id="{AB999D37-DFDC-42A5-957E-65D23A717578}"/>
                </a:ext>
              </a:extLst>
            </p:cNvPr>
            <p:cNvSpPr>
              <a:spLocks noChangeShapeType="1"/>
            </p:cNvSpPr>
            <p:nvPr/>
          </p:nvSpPr>
          <p:spPr bwMode="auto">
            <a:xfrm>
              <a:off x="2256" y="3228"/>
              <a:ext cx="780" cy="224"/>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24073" name="Group 41">
            <a:extLst>
              <a:ext uri="{FF2B5EF4-FFF2-40B4-BE49-F238E27FC236}">
                <a16:creationId xmlns:a16="http://schemas.microsoft.com/office/drawing/2014/main" id="{8758F311-EA84-4BCB-B6CE-CFDFD16460B5}"/>
              </a:ext>
            </a:extLst>
          </p:cNvPr>
          <p:cNvGrpSpPr>
            <a:grpSpLocks/>
          </p:cNvGrpSpPr>
          <p:nvPr/>
        </p:nvGrpSpPr>
        <p:grpSpPr bwMode="auto">
          <a:xfrm>
            <a:off x="838200" y="1993900"/>
            <a:ext cx="2566988" cy="2266950"/>
            <a:chOff x="528" y="1152"/>
            <a:chExt cx="1617" cy="1428"/>
          </a:xfrm>
        </p:grpSpPr>
        <p:sp>
          <p:nvSpPr>
            <p:cNvPr id="33832" name="Rectangle 42">
              <a:extLst>
                <a:ext uri="{FF2B5EF4-FFF2-40B4-BE49-F238E27FC236}">
                  <a16:creationId xmlns:a16="http://schemas.microsoft.com/office/drawing/2014/main" id="{AAD04B43-D6B1-4E1B-96EE-73BABC54D504}"/>
                </a:ext>
              </a:extLst>
            </p:cNvPr>
            <p:cNvSpPr>
              <a:spLocks noChangeArrowheads="1"/>
            </p:cNvSpPr>
            <p:nvPr/>
          </p:nvSpPr>
          <p:spPr bwMode="auto">
            <a:xfrm>
              <a:off x="528" y="1152"/>
              <a:ext cx="4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solidFill>
                    <a:schemeClr val="accent1"/>
                  </a:solidFill>
                  <a:latin typeface="Times New Roman" panose="02020603050405020304" pitchFamily="18" charset="0"/>
                </a:rPr>
                <a:t>100</a:t>
              </a:r>
              <a:endParaRPr lang="en-US" altLang="de-DE" sz="2400">
                <a:solidFill>
                  <a:schemeClr val="accent1"/>
                </a:solidFill>
                <a:latin typeface="Times New Roman" panose="02020603050405020304" pitchFamily="18" charset="0"/>
              </a:endParaRPr>
            </a:p>
          </p:txBody>
        </p:sp>
        <p:sp>
          <p:nvSpPr>
            <p:cNvPr id="33833" name="Line 43">
              <a:extLst>
                <a:ext uri="{FF2B5EF4-FFF2-40B4-BE49-F238E27FC236}">
                  <a16:creationId xmlns:a16="http://schemas.microsoft.com/office/drawing/2014/main" id="{EE60A0F7-E914-4E4D-8C68-588BA67CE946}"/>
                </a:ext>
              </a:extLst>
            </p:cNvPr>
            <p:cNvSpPr>
              <a:spLocks noChangeShapeType="1"/>
            </p:cNvSpPr>
            <p:nvPr/>
          </p:nvSpPr>
          <p:spPr bwMode="auto">
            <a:xfrm>
              <a:off x="2140" y="2192"/>
              <a:ext cx="5" cy="388"/>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24076" name="Group 44">
            <a:extLst>
              <a:ext uri="{FF2B5EF4-FFF2-40B4-BE49-F238E27FC236}">
                <a16:creationId xmlns:a16="http://schemas.microsoft.com/office/drawing/2014/main" id="{313BED91-D476-41B8-95F6-9B13699203FD}"/>
              </a:ext>
            </a:extLst>
          </p:cNvPr>
          <p:cNvGrpSpPr>
            <a:grpSpLocks/>
          </p:cNvGrpSpPr>
          <p:nvPr/>
        </p:nvGrpSpPr>
        <p:grpSpPr bwMode="auto">
          <a:xfrm>
            <a:off x="2330450" y="1993900"/>
            <a:ext cx="4527550" cy="4622800"/>
            <a:chOff x="1468" y="1152"/>
            <a:chExt cx="2852" cy="2912"/>
          </a:xfrm>
        </p:grpSpPr>
        <p:grpSp>
          <p:nvGrpSpPr>
            <p:cNvPr id="33823" name="Group 45">
              <a:extLst>
                <a:ext uri="{FF2B5EF4-FFF2-40B4-BE49-F238E27FC236}">
                  <a16:creationId xmlns:a16="http://schemas.microsoft.com/office/drawing/2014/main" id="{9F35F101-D4EE-4C14-87CE-C6349E6A3D66}"/>
                </a:ext>
              </a:extLst>
            </p:cNvPr>
            <p:cNvGrpSpPr>
              <a:grpSpLocks/>
            </p:cNvGrpSpPr>
            <p:nvPr/>
          </p:nvGrpSpPr>
          <p:grpSpPr bwMode="auto">
            <a:xfrm>
              <a:off x="1468" y="1152"/>
              <a:ext cx="1268" cy="2912"/>
              <a:chOff x="1468" y="1152"/>
              <a:chExt cx="1268" cy="2912"/>
            </a:xfrm>
          </p:grpSpPr>
          <p:sp>
            <p:nvSpPr>
              <p:cNvPr id="33825" name="Rectangle 46">
                <a:extLst>
                  <a:ext uri="{FF2B5EF4-FFF2-40B4-BE49-F238E27FC236}">
                    <a16:creationId xmlns:a16="http://schemas.microsoft.com/office/drawing/2014/main" id="{01662588-C3BF-48C0-B777-661DFD502F2A}"/>
                  </a:ext>
                </a:extLst>
              </p:cNvPr>
              <p:cNvSpPr>
                <a:spLocks noChangeArrowheads="1"/>
              </p:cNvSpPr>
              <p:nvPr/>
            </p:nvSpPr>
            <p:spPr bwMode="auto">
              <a:xfrm>
                <a:off x="1468" y="1152"/>
                <a:ext cx="4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solidFill>
                      <a:schemeClr val="accent1"/>
                    </a:solidFill>
                    <a:latin typeface="Times New Roman" panose="02020603050405020304" pitchFamily="18" charset="0"/>
                  </a:rPr>
                  <a:t>100</a:t>
                </a:r>
                <a:endParaRPr lang="en-US" altLang="de-DE" sz="2400">
                  <a:solidFill>
                    <a:schemeClr val="accent1"/>
                  </a:solidFill>
                  <a:latin typeface="Times New Roman" panose="02020603050405020304" pitchFamily="18" charset="0"/>
                </a:endParaRPr>
              </a:p>
            </p:txBody>
          </p:sp>
          <p:sp>
            <p:nvSpPr>
              <p:cNvPr id="33826" name="Rectangle 47">
                <a:extLst>
                  <a:ext uri="{FF2B5EF4-FFF2-40B4-BE49-F238E27FC236}">
                    <a16:creationId xmlns:a16="http://schemas.microsoft.com/office/drawing/2014/main" id="{FC085EE6-D0A0-489B-B00F-081EB1AE2D04}"/>
                  </a:ext>
                </a:extLst>
              </p:cNvPr>
              <p:cNvSpPr>
                <a:spLocks noChangeArrowheads="1"/>
              </p:cNvSpPr>
              <p:nvPr/>
            </p:nvSpPr>
            <p:spPr bwMode="auto">
              <a:xfrm>
                <a:off x="1948" y="1152"/>
                <a:ext cx="4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solidFill>
                      <a:schemeClr val="accent1"/>
                    </a:solidFill>
                    <a:latin typeface="Times New Roman" panose="02020603050405020304" pitchFamily="18" charset="0"/>
                  </a:rPr>
                  <a:t>100</a:t>
                </a:r>
                <a:endParaRPr lang="en-US" altLang="de-DE" sz="2400">
                  <a:solidFill>
                    <a:schemeClr val="accent1"/>
                  </a:solidFill>
                  <a:latin typeface="Times New Roman" panose="02020603050405020304" pitchFamily="18" charset="0"/>
                </a:endParaRPr>
              </a:p>
            </p:txBody>
          </p:sp>
          <p:sp>
            <p:nvSpPr>
              <p:cNvPr id="33827" name="Rectangle 48">
                <a:extLst>
                  <a:ext uri="{FF2B5EF4-FFF2-40B4-BE49-F238E27FC236}">
                    <a16:creationId xmlns:a16="http://schemas.microsoft.com/office/drawing/2014/main" id="{8BB55AD0-8F5C-4155-843F-0903972D7B75}"/>
                  </a:ext>
                </a:extLst>
              </p:cNvPr>
              <p:cNvSpPr>
                <a:spLocks noChangeArrowheads="1"/>
              </p:cNvSpPr>
              <p:nvPr/>
            </p:nvSpPr>
            <p:spPr bwMode="auto">
              <a:xfrm>
                <a:off x="2524" y="11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solidFill>
                      <a:schemeClr val="accent1"/>
                    </a:solidFill>
                    <a:latin typeface="Times New Roman" panose="02020603050405020304" pitchFamily="18" charset="0"/>
                  </a:rPr>
                  <a:t>0</a:t>
                </a:r>
                <a:endParaRPr lang="en-US" altLang="de-DE" sz="2400">
                  <a:solidFill>
                    <a:schemeClr val="accent1"/>
                  </a:solidFill>
                  <a:latin typeface="Times New Roman" panose="02020603050405020304" pitchFamily="18" charset="0"/>
                </a:endParaRPr>
              </a:p>
            </p:txBody>
          </p:sp>
          <p:sp>
            <p:nvSpPr>
              <p:cNvPr id="33828" name="Line 49">
                <a:extLst>
                  <a:ext uri="{FF2B5EF4-FFF2-40B4-BE49-F238E27FC236}">
                    <a16:creationId xmlns:a16="http://schemas.microsoft.com/office/drawing/2014/main" id="{55BF584A-D24D-4226-A967-E375698BC949}"/>
                  </a:ext>
                </a:extLst>
              </p:cNvPr>
              <p:cNvSpPr>
                <a:spLocks noChangeShapeType="1"/>
              </p:cNvSpPr>
              <p:nvPr/>
            </p:nvSpPr>
            <p:spPr bwMode="auto">
              <a:xfrm>
                <a:off x="2172" y="3840"/>
                <a:ext cx="5" cy="224"/>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3829" name="Group 50">
                <a:extLst>
                  <a:ext uri="{FF2B5EF4-FFF2-40B4-BE49-F238E27FC236}">
                    <a16:creationId xmlns:a16="http://schemas.microsoft.com/office/drawing/2014/main" id="{FFFB3B6F-A02D-4489-B6F6-8DAB49C4EAA6}"/>
                  </a:ext>
                </a:extLst>
              </p:cNvPr>
              <p:cNvGrpSpPr>
                <a:grpSpLocks/>
              </p:cNvGrpSpPr>
              <p:nvPr/>
            </p:nvGrpSpPr>
            <p:grpSpPr bwMode="auto">
              <a:xfrm>
                <a:off x="2171" y="2732"/>
                <a:ext cx="9" cy="948"/>
                <a:chOff x="2171" y="2732"/>
                <a:chExt cx="9" cy="948"/>
              </a:xfrm>
            </p:grpSpPr>
            <p:sp>
              <p:nvSpPr>
                <p:cNvPr id="33830" name="Line 51">
                  <a:extLst>
                    <a:ext uri="{FF2B5EF4-FFF2-40B4-BE49-F238E27FC236}">
                      <a16:creationId xmlns:a16="http://schemas.microsoft.com/office/drawing/2014/main" id="{9547E8FC-024C-4C27-B257-B2E8DE41AEB2}"/>
                    </a:ext>
                  </a:extLst>
                </p:cNvPr>
                <p:cNvSpPr>
                  <a:spLocks noChangeShapeType="1"/>
                </p:cNvSpPr>
                <p:nvPr/>
              </p:nvSpPr>
              <p:spPr bwMode="auto">
                <a:xfrm>
                  <a:off x="2175" y="2732"/>
                  <a:ext cx="5" cy="388"/>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31" name="Line 52">
                  <a:extLst>
                    <a:ext uri="{FF2B5EF4-FFF2-40B4-BE49-F238E27FC236}">
                      <a16:creationId xmlns:a16="http://schemas.microsoft.com/office/drawing/2014/main" id="{EE6820AE-A266-437E-8CC4-3B7306DEA987}"/>
                    </a:ext>
                  </a:extLst>
                </p:cNvPr>
                <p:cNvSpPr>
                  <a:spLocks noChangeShapeType="1"/>
                </p:cNvSpPr>
                <p:nvPr/>
              </p:nvSpPr>
              <p:spPr bwMode="auto">
                <a:xfrm>
                  <a:off x="2171" y="3292"/>
                  <a:ext cx="5" cy="388"/>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3824" name="Rectangle 53">
              <a:extLst>
                <a:ext uri="{FF2B5EF4-FFF2-40B4-BE49-F238E27FC236}">
                  <a16:creationId xmlns:a16="http://schemas.microsoft.com/office/drawing/2014/main" id="{2D6F5B26-8A41-41B3-99D7-C9CE06F2451B}"/>
                </a:ext>
              </a:extLst>
            </p:cNvPr>
            <p:cNvSpPr>
              <a:spLocks noChangeArrowheads="1"/>
            </p:cNvSpPr>
            <p:nvPr/>
          </p:nvSpPr>
          <p:spPr bwMode="auto">
            <a:xfrm>
              <a:off x="3868" y="1152"/>
              <a:ext cx="4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2400">
                  <a:solidFill>
                    <a:schemeClr val="accent1"/>
                  </a:solidFill>
                  <a:latin typeface="Times New Roman" panose="02020603050405020304" pitchFamily="18" charset="0"/>
                </a:rPr>
                <a:t> 200</a:t>
              </a:r>
              <a:endParaRPr lang="en-US" altLang="de-DE" sz="2400">
                <a:solidFill>
                  <a:schemeClr val="accent1"/>
                </a:solidFill>
                <a:latin typeface="Times New Roman" panose="02020603050405020304" pitchFamily="18" charset="0"/>
              </a:endParaRPr>
            </a:p>
          </p:txBody>
        </p:sp>
      </p:grpSp>
      <p:sp>
        <p:nvSpPr>
          <p:cNvPr id="33822" name="Rectangle 54">
            <a:extLst>
              <a:ext uri="{FF2B5EF4-FFF2-40B4-BE49-F238E27FC236}">
                <a16:creationId xmlns:a16="http://schemas.microsoft.com/office/drawing/2014/main" id="{7B192EDA-C8AE-477E-9A27-216D5C5A9030}"/>
              </a:ext>
            </a:extLst>
          </p:cNvPr>
          <p:cNvSpPr>
            <a:spLocks noChangeArrowheads="1"/>
          </p:cNvSpPr>
          <p:nvPr/>
        </p:nvSpPr>
        <p:spPr bwMode="auto">
          <a:xfrm>
            <a:off x="1371600" y="4953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endParaRPr lang="de-CH" altLang="de-DE" sz="2400">
              <a:latin typeface="Times New Roman" panose="02020603050405020304" pitchFamily="18" charset="0"/>
              <a:sym typeface="Symbol" panose="05050102010706020507" pitchFamily="18" charset="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40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240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240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24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hteck 62">
            <a:extLst>
              <a:ext uri="{FF2B5EF4-FFF2-40B4-BE49-F238E27FC236}">
                <a16:creationId xmlns:a16="http://schemas.microsoft.com/office/drawing/2014/main" id="{9967D7E4-4518-4A74-9A1D-2C12198E7C33}"/>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34819" name="Foliennummernplatzhalter 3">
            <a:extLst>
              <a:ext uri="{FF2B5EF4-FFF2-40B4-BE49-F238E27FC236}">
                <a16:creationId xmlns:a16="http://schemas.microsoft.com/office/drawing/2014/main" id="{513B0ED5-7335-4188-84ED-178548AE5A6A}"/>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60B089F1-2289-45A5-A720-567CAE38B306}" type="slidenum">
              <a:rPr lang="de-CH" altLang="de-DE" sz="1400">
                <a:latin typeface="Times" panose="02020603050405020304" pitchFamily="18" charset="0"/>
              </a:rPr>
              <a:pPr>
                <a:spcBef>
                  <a:spcPct val="0"/>
                </a:spcBef>
                <a:buClrTx/>
                <a:buFontTx/>
                <a:buNone/>
              </a:pPr>
              <a:t>25</a:t>
            </a:fld>
            <a:endParaRPr lang="de-CH" altLang="de-DE" sz="1400">
              <a:latin typeface="Times" panose="02020603050405020304" pitchFamily="18" charset="0"/>
            </a:endParaRPr>
          </a:p>
        </p:txBody>
      </p:sp>
      <p:sp>
        <p:nvSpPr>
          <p:cNvPr id="34820" name="Text Box 2">
            <a:extLst>
              <a:ext uri="{FF2B5EF4-FFF2-40B4-BE49-F238E27FC236}">
                <a16:creationId xmlns:a16="http://schemas.microsoft.com/office/drawing/2014/main" id="{0228F8EA-CBF4-465C-B067-5CC51C34B328}"/>
              </a:ext>
            </a:extLst>
          </p:cNvPr>
          <p:cNvSpPr txBox="1">
            <a:spLocks noChangeArrowheads="1"/>
          </p:cNvSpPr>
          <p:nvPr/>
        </p:nvSpPr>
        <p:spPr bwMode="auto">
          <a:xfrm>
            <a:off x="3035300" y="6350000"/>
            <a:ext cx="800100" cy="457200"/>
          </a:xfrm>
          <a:prstGeom prst="rect">
            <a:avLst/>
          </a:prstGeom>
          <a:solidFill>
            <a:srgbClr val="F7F7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 X</a:t>
            </a:r>
            <a:r>
              <a:rPr lang="de-CH" altLang="de-DE" sz="2400" baseline="30000">
                <a:latin typeface="Times New Roman" panose="02020603050405020304" pitchFamily="18" charset="0"/>
              </a:rPr>
              <a:t>xt</a:t>
            </a:r>
            <a:endParaRPr lang="en-US" altLang="de-DE" sz="2400">
              <a:latin typeface="Times New Roman" panose="02020603050405020304" pitchFamily="18" charset="0"/>
            </a:endParaRPr>
          </a:p>
        </p:txBody>
      </p:sp>
      <p:sp>
        <p:nvSpPr>
          <p:cNvPr id="34821" name="Text Box 3">
            <a:extLst>
              <a:ext uri="{FF2B5EF4-FFF2-40B4-BE49-F238E27FC236}">
                <a16:creationId xmlns:a16="http://schemas.microsoft.com/office/drawing/2014/main" id="{D47D6466-1849-4CF0-BD2C-262E4603B9F4}"/>
              </a:ext>
            </a:extLst>
          </p:cNvPr>
          <p:cNvSpPr txBox="1">
            <a:spLocks noChangeArrowheads="1"/>
          </p:cNvSpPr>
          <p:nvPr/>
        </p:nvSpPr>
        <p:spPr bwMode="auto">
          <a:xfrm>
            <a:off x="2895600" y="59436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sp>
        <p:nvSpPr>
          <p:cNvPr id="34822" name="AutoShape 4">
            <a:extLst>
              <a:ext uri="{FF2B5EF4-FFF2-40B4-BE49-F238E27FC236}">
                <a16:creationId xmlns:a16="http://schemas.microsoft.com/office/drawing/2014/main" id="{F5BDF5DE-4F14-4DAE-9445-B25D25317057}"/>
              </a:ext>
            </a:extLst>
          </p:cNvPr>
          <p:cNvSpPr>
            <a:spLocks noChangeArrowheads="1"/>
          </p:cNvSpPr>
          <p:nvPr/>
        </p:nvSpPr>
        <p:spPr bwMode="auto">
          <a:xfrm>
            <a:off x="1447800" y="1485900"/>
            <a:ext cx="5867400" cy="4572000"/>
          </a:xfrm>
          <a:prstGeom prst="roundRect">
            <a:avLst>
              <a:gd name="adj" fmla="val 16667"/>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34823" name="Text Box 5">
            <a:extLst>
              <a:ext uri="{FF2B5EF4-FFF2-40B4-BE49-F238E27FC236}">
                <a16:creationId xmlns:a16="http://schemas.microsoft.com/office/drawing/2014/main" id="{878511B3-723A-4CBD-A265-3F4943883554}"/>
              </a:ext>
            </a:extLst>
          </p:cNvPr>
          <p:cNvSpPr txBox="1">
            <a:spLocks noChangeArrowheads="1"/>
          </p:cNvSpPr>
          <p:nvPr/>
        </p:nvSpPr>
        <p:spPr bwMode="auto">
          <a:xfrm>
            <a:off x="3124200" y="2971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34824" name="Text Box 6">
            <a:extLst>
              <a:ext uri="{FF2B5EF4-FFF2-40B4-BE49-F238E27FC236}">
                <a16:creationId xmlns:a16="http://schemas.microsoft.com/office/drawing/2014/main" id="{58D51E87-9B1F-45CC-A6B8-31000AF7BD5B}"/>
              </a:ext>
            </a:extLst>
          </p:cNvPr>
          <p:cNvSpPr txBox="1">
            <a:spLocks noChangeArrowheads="1"/>
          </p:cNvSpPr>
          <p:nvPr/>
        </p:nvSpPr>
        <p:spPr bwMode="auto">
          <a:xfrm>
            <a:off x="3200400" y="4191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C</a:t>
            </a:r>
            <a:endParaRPr lang="en-US" altLang="de-DE" sz="2400">
              <a:latin typeface="Times New Roman" panose="02020603050405020304" pitchFamily="18" charset="0"/>
            </a:endParaRPr>
          </a:p>
        </p:txBody>
      </p:sp>
      <p:sp>
        <p:nvSpPr>
          <p:cNvPr id="34825" name="Text Box 7">
            <a:extLst>
              <a:ext uri="{FF2B5EF4-FFF2-40B4-BE49-F238E27FC236}">
                <a16:creationId xmlns:a16="http://schemas.microsoft.com/office/drawing/2014/main" id="{B2395EE3-F7EC-4C00-B516-7C3065782185}"/>
              </a:ext>
            </a:extLst>
          </p:cNvPr>
          <p:cNvSpPr txBox="1">
            <a:spLocks noChangeArrowheads="1"/>
          </p:cNvSpPr>
          <p:nvPr/>
        </p:nvSpPr>
        <p:spPr bwMode="auto">
          <a:xfrm>
            <a:off x="2895600" y="54864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  2 X</a:t>
            </a:r>
            <a:endParaRPr lang="en-US" altLang="de-DE" sz="2400">
              <a:latin typeface="Times New Roman" panose="02020603050405020304" pitchFamily="18" charset="0"/>
            </a:endParaRPr>
          </a:p>
        </p:txBody>
      </p:sp>
      <p:sp>
        <p:nvSpPr>
          <p:cNvPr id="34826" name="Line 8">
            <a:extLst>
              <a:ext uri="{FF2B5EF4-FFF2-40B4-BE49-F238E27FC236}">
                <a16:creationId xmlns:a16="http://schemas.microsoft.com/office/drawing/2014/main" id="{1CADF51B-EE80-43FB-8EC3-35B286BA791E}"/>
              </a:ext>
            </a:extLst>
          </p:cNvPr>
          <p:cNvSpPr>
            <a:spLocks noChangeShapeType="1"/>
          </p:cNvSpPr>
          <p:nvPr/>
        </p:nvSpPr>
        <p:spPr bwMode="auto">
          <a:xfrm>
            <a:off x="3352800" y="20574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27" name="Line 9">
            <a:extLst>
              <a:ext uri="{FF2B5EF4-FFF2-40B4-BE49-F238E27FC236}">
                <a16:creationId xmlns:a16="http://schemas.microsoft.com/office/drawing/2014/main" id="{1979E700-212B-4315-8512-04D02638E4B3}"/>
              </a:ext>
            </a:extLst>
          </p:cNvPr>
          <p:cNvSpPr>
            <a:spLocks noChangeShapeType="1"/>
          </p:cNvSpPr>
          <p:nvPr/>
        </p:nvSpPr>
        <p:spPr bwMode="auto">
          <a:xfrm>
            <a:off x="3352800" y="33528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28" name="Line 10">
            <a:extLst>
              <a:ext uri="{FF2B5EF4-FFF2-40B4-BE49-F238E27FC236}">
                <a16:creationId xmlns:a16="http://schemas.microsoft.com/office/drawing/2014/main" id="{39217599-FFCC-4D9B-A95A-5694BCD7CD58}"/>
              </a:ext>
            </a:extLst>
          </p:cNvPr>
          <p:cNvSpPr>
            <a:spLocks noChangeShapeType="1"/>
          </p:cNvSpPr>
          <p:nvPr/>
        </p:nvSpPr>
        <p:spPr bwMode="auto">
          <a:xfrm>
            <a:off x="3352800" y="46482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29" name="Text Box 11">
            <a:extLst>
              <a:ext uri="{FF2B5EF4-FFF2-40B4-BE49-F238E27FC236}">
                <a16:creationId xmlns:a16="http://schemas.microsoft.com/office/drawing/2014/main" id="{86AA8C87-00B5-484B-8EE6-95CDE201D4BF}"/>
              </a:ext>
            </a:extLst>
          </p:cNvPr>
          <p:cNvSpPr txBox="1">
            <a:spLocks noChangeArrowheads="1"/>
          </p:cNvSpPr>
          <p:nvPr/>
        </p:nvSpPr>
        <p:spPr bwMode="auto">
          <a:xfrm>
            <a:off x="5410200" y="350520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6 CO</a:t>
            </a:r>
            <a:r>
              <a:rPr lang="de-CH" altLang="de-DE" sz="2400" baseline="-25000">
                <a:latin typeface="Times New Roman" panose="02020603050405020304" pitchFamily="18" charset="0"/>
              </a:rPr>
              <a:t>2</a:t>
            </a:r>
            <a:endParaRPr lang="en-US" altLang="de-DE" sz="2400">
              <a:latin typeface="Times New Roman" panose="02020603050405020304" pitchFamily="18" charset="0"/>
            </a:endParaRPr>
          </a:p>
        </p:txBody>
      </p:sp>
      <p:sp>
        <p:nvSpPr>
          <p:cNvPr id="34830" name="Text Box 12">
            <a:extLst>
              <a:ext uri="{FF2B5EF4-FFF2-40B4-BE49-F238E27FC236}">
                <a16:creationId xmlns:a16="http://schemas.microsoft.com/office/drawing/2014/main" id="{201C6DAC-8161-4F18-8D64-F408DD25F4CB}"/>
              </a:ext>
            </a:extLst>
          </p:cNvPr>
          <p:cNvSpPr txBox="1">
            <a:spLocks noChangeArrowheads="1"/>
          </p:cNvSpPr>
          <p:nvPr/>
        </p:nvSpPr>
        <p:spPr bwMode="auto">
          <a:xfrm>
            <a:off x="5410200" y="48006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3 Ac</a:t>
            </a:r>
            <a:endParaRPr lang="en-US" altLang="de-DE" sz="2400">
              <a:latin typeface="Times New Roman" panose="02020603050405020304" pitchFamily="18" charset="0"/>
            </a:endParaRPr>
          </a:p>
        </p:txBody>
      </p:sp>
      <p:sp>
        <p:nvSpPr>
          <p:cNvPr id="34831" name="Line 13">
            <a:extLst>
              <a:ext uri="{FF2B5EF4-FFF2-40B4-BE49-F238E27FC236}">
                <a16:creationId xmlns:a16="http://schemas.microsoft.com/office/drawing/2014/main" id="{E7CD4F3A-CE93-48B0-B227-6B6B53F70231}"/>
              </a:ext>
            </a:extLst>
          </p:cNvPr>
          <p:cNvSpPr>
            <a:spLocks noChangeShapeType="1"/>
          </p:cNvSpPr>
          <p:nvPr/>
        </p:nvSpPr>
        <p:spPr bwMode="auto">
          <a:xfrm flipV="1">
            <a:off x="3505200" y="3733800"/>
            <a:ext cx="19050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32" name="Line 14">
            <a:extLst>
              <a:ext uri="{FF2B5EF4-FFF2-40B4-BE49-F238E27FC236}">
                <a16:creationId xmlns:a16="http://schemas.microsoft.com/office/drawing/2014/main" id="{77C20983-A798-4DE5-808E-5BDCDF2C2755}"/>
              </a:ext>
            </a:extLst>
          </p:cNvPr>
          <p:cNvSpPr>
            <a:spLocks noChangeShapeType="1"/>
          </p:cNvSpPr>
          <p:nvPr/>
        </p:nvSpPr>
        <p:spPr bwMode="auto">
          <a:xfrm>
            <a:off x="3505200" y="4495800"/>
            <a:ext cx="182880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33" name="Text Box 15">
            <a:extLst>
              <a:ext uri="{FF2B5EF4-FFF2-40B4-BE49-F238E27FC236}">
                <a16:creationId xmlns:a16="http://schemas.microsoft.com/office/drawing/2014/main" id="{E7A28D69-F5ED-4A19-BD9D-C00D594190BF}"/>
              </a:ext>
            </a:extLst>
          </p:cNvPr>
          <p:cNvSpPr txBox="1">
            <a:spLocks noChangeArrowheads="1"/>
          </p:cNvSpPr>
          <p:nvPr/>
        </p:nvSpPr>
        <p:spPr bwMode="auto">
          <a:xfrm>
            <a:off x="3352800" y="3505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sp>
        <p:nvSpPr>
          <p:cNvPr id="34834" name="Text Box 16">
            <a:extLst>
              <a:ext uri="{FF2B5EF4-FFF2-40B4-BE49-F238E27FC236}">
                <a16:creationId xmlns:a16="http://schemas.microsoft.com/office/drawing/2014/main" id="{CC4BAA60-7C4D-42F7-927B-BCD1ACF8CE09}"/>
              </a:ext>
            </a:extLst>
          </p:cNvPr>
          <p:cNvSpPr txBox="1">
            <a:spLocks noChangeArrowheads="1"/>
          </p:cNvSpPr>
          <p:nvPr/>
        </p:nvSpPr>
        <p:spPr bwMode="auto">
          <a:xfrm>
            <a:off x="3352800" y="47244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4</a:t>
            </a:r>
            <a:endParaRPr lang="en-US" altLang="de-DE" sz="2400" i="1">
              <a:latin typeface="Times New Roman" panose="02020603050405020304" pitchFamily="18" charset="0"/>
            </a:endParaRPr>
          </a:p>
        </p:txBody>
      </p:sp>
      <p:sp>
        <p:nvSpPr>
          <p:cNvPr id="34835" name="Text Box 17">
            <a:extLst>
              <a:ext uri="{FF2B5EF4-FFF2-40B4-BE49-F238E27FC236}">
                <a16:creationId xmlns:a16="http://schemas.microsoft.com/office/drawing/2014/main" id="{5BCEA704-D555-48C4-AB64-227CEC339B39}"/>
              </a:ext>
            </a:extLst>
          </p:cNvPr>
          <p:cNvSpPr txBox="1">
            <a:spLocks noChangeArrowheads="1"/>
          </p:cNvSpPr>
          <p:nvPr/>
        </p:nvSpPr>
        <p:spPr bwMode="auto">
          <a:xfrm>
            <a:off x="4800600" y="38100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5</a:t>
            </a:r>
            <a:endParaRPr lang="en-US" altLang="de-DE" sz="2400" i="1">
              <a:latin typeface="Times New Roman" panose="02020603050405020304" pitchFamily="18" charset="0"/>
            </a:endParaRPr>
          </a:p>
        </p:txBody>
      </p:sp>
      <p:sp>
        <p:nvSpPr>
          <p:cNvPr id="34836" name="Text Box 18">
            <a:extLst>
              <a:ext uri="{FF2B5EF4-FFF2-40B4-BE49-F238E27FC236}">
                <a16:creationId xmlns:a16="http://schemas.microsoft.com/office/drawing/2014/main" id="{DB1544F0-8029-4E8B-A5A4-1326E3AB0F98}"/>
              </a:ext>
            </a:extLst>
          </p:cNvPr>
          <p:cNvSpPr txBox="1">
            <a:spLocks noChangeArrowheads="1"/>
          </p:cNvSpPr>
          <p:nvPr/>
        </p:nvSpPr>
        <p:spPr bwMode="auto">
          <a:xfrm>
            <a:off x="4800600" y="44958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6</a:t>
            </a:r>
            <a:endParaRPr lang="en-US" altLang="de-DE" sz="2400" i="1">
              <a:latin typeface="Times New Roman" panose="02020603050405020304" pitchFamily="18" charset="0"/>
            </a:endParaRPr>
          </a:p>
        </p:txBody>
      </p:sp>
      <p:sp>
        <p:nvSpPr>
          <p:cNvPr id="34837" name="Line 19">
            <a:extLst>
              <a:ext uri="{FF2B5EF4-FFF2-40B4-BE49-F238E27FC236}">
                <a16:creationId xmlns:a16="http://schemas.microsoft.com/office/drawing/2014/main" id="{28AD3C06-AB1C-4F98-A232-1F90F9EA7132}"/>
              </a:ext>
            </a:extLst>
          </p:cNvPr>
          <p:cNvSpPr>
            <a:spLocks noChangeShapeType="1"/>
          </p:cNvSpPr>
          <p:nvPr/>
        </p:nvSpPr>
        <p:spPr bwMode="auto">
          <a:xfrm>
            <a:off x="3263900" y="2055813"/>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38" name="Text Box 20">
            <a:extLst>
              <a:ext uri="{FF2B5EF4-FFF2-40B4-BE49-F238E27FC236}">
                <a16:creationId xmlns:a16="http://schemas.microsoft.com/office/drawing/2014/main" id="{CB3A3469-0EE8-4186-890F-6D3575110BA0}"/>
              </a:ext>
            </a:extLst>
          </p:cNvPr>
          <p:cNvSpPr txBox="1">
            <a:spLocks noChangeArrowheads="1"/>
          </p:cNvSpPr>
          <p:nvPr/>
        </p:nvSpPr>
        <p:spPr bwMode="auto">
          <a:xfrm>
            <a:off x="27432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34839" name="Text Box 21">
            <a:extLst>
              <a:ext uri="{FF2B5EF4-FFF2-40B4-BE49-F238E27FC236}">
                <a16:creationId xmlns:a16="http://schemas.microsoft.com/office/drawing/2014/main" id="{6CE939C4-A234-406A-A712-37D0DBB26E1E}"/>
              </a:ext>
            </a:extLst>
          </p:cNvPr>
          <p:cNvSpPr txBox="1">
            <a:spLocks noChangeArrowheads="1"/>
          </p:cNvSpPr>
          <p:nvPr/>
        </p:nvSpPr>
        <p:spPr bwMode="auto">
          <a:xfrm>
            <a:off x="34290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sp>
        <p:nvSpPr>
          <p:cNvPr id="34840" name="Text Box 22">
            <a:extLst>
              <a:ext uri="{FF2B5EF4-FFF2-40B4-BE49-F238E27FC236}">
                <a16:creationId xmlns:a16="http://schemas.microsoft.com/office/drawing/2014/main" id="{238191C2-9566-4A3F-8681-62DE78B04CDB}"/>
              </a:ext>
            </a:extLst>
          </p:cNvPr>
          <p:cNvSpPr txBox="1">
            <a:spLocks noChangeArrowheads="1"/>
          </p:cNvSpPr>
          <p:nvPr/>
        </p:nvSpPr>
        <p:spPr bwMode="auto">
          <a:xfrm>
            <a:off x="2895600" y="16764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GLU</a:t>
            </a:r>
            <a:endParaRPr lang="en-US" altLang="de-DE" sz="2400">
              <a:latin typeface="Times New Roman" panose="02020603050405020304" pitchFamily="18" charset="0"/>
            </a:endParaRPr>
          </a:p>
        </p:txBody>
      </p:sp>
      <p:grpSp>
        <p:nvGrpSpPr>
          <p:cNvPr id="34841" name="Group 23">
            <a:extLst>
              <a:ext uri="{FF2B5EF4-FFF2-40B4-BE49-F238E27FC236}">
                <a16:creationId xmlns:a16="http://schemas.microsoft.com/office/drawing/2014/main" id="{EC03FE8B-2DB8-4913-90BA-C4C75CD67DAD}"/>
              </a:ext>
            </a:extLst>
          </p:cNvPr>
          <p:cNvGrpSpPr>
            <a:grpSpLocks/>
          </p:cNvGrpSpPr>
          <p:nvPr/>
        </p:nvGrpSpPr>
        <p:grpSpPr bwMode="auto">
          <a:xfrm>
            <a:off x="2895600" y="609600"/>
            <a:ext cx="1066800" cy="1143000"/>
            <a:chOff x="1824" y="384"/>
            <a:chExt cx="672" cy="720"/>
          </a:xfrm>
        </p:grpSpPr>
        <p:sp>
          <p:nvSpPr>
            <p:cNvPr id="34877" name="Line 24">
              <a:extLst>
                <a:ext uri="{FF2B5EF4-FFF2-40B4-BE49-F238E27FC236}">
                  <a16:creationId xmlns:a16="http://schemas.microsoft.com/office/drawing/2014/main" id="{300F7BBD-512B-4FCA-8DE5-98EDB9A7E298}"/>
                </a:ext>
              </a:extLst>
            </p:cNvPr>
            <p:cNvSpPr>
              <a:spLocks noChangeShapeType="1"/>
            </p:cNvSpPr>
            <p:nvPr/>
          </p:nvSpPr>
          <p:spPr bwMode="auto">
            <a:xfrm>
              <a:off x="2112" y="624"/>
              <a:ext cx="0" cy="48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78" name="Text Box 25">
              <a:extLst>
                <a:ext uri="{FF2B5EF4-FFF2-40B4-BE49-F238E27FC236}">
                  <a16:creationId xmlns:a16="http://schemas.microsoft.com/office/drawing/2014/main" id="{4278A130-36BB-4890-9DDD-922C58C8B965}"/>
                </a:ext>
              </a:extLst>
            </p:cNvPr>
            <p:cNvSpPr txBox="1">
              <a:spLocks noChangeArrowheads="1"/>
            </p:cNvSpPr>
            <p:nvPr/>
          </p:nvSpPr>
          <p:spPr bwMode="auto">
            <a:xfrm>
              <a:off x="1824" y="6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34879" name="Text Box 26">
              <a:extLst>
                <a:ext uri="{FF2B5EF4-FFF2-40B4-BE49-F238E27FC236}">
                  <a16:creationId xmlns:a16="http://schemas.microsoft.com/office/drawing/2014/main" id="{23E56163-7DF1-47AE-B98F-AC39EA35BC96}"/>
                </a:ext>
              </a:extLst>
            </p:cNvPr>
            <p:cNvSpPr txBox="1">
              <a:spLocks noChangeArrowheads="1"/>
            </p:cNvSpPr>
            <p:nvPr/>
          </p:nvSpPr>
          <p:spPr bwMode="auto">
            <a:xfrm>
              <a:off x="1824" y="384"/>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GLU</a:t>
              </a:r>
              <a:r>
                <a:rPr lang="de-CH" altLang="de-DE" sz="2400" baseline="30000">
                  <a:latin typeface="Times New Roman" panose="02020603050405020304" pitchFamily="18" charset="0"/>
                </a:rPr>
                <a:t>xt</a:t>
              </a:r>
              <a:endParaRPr lang="en-US" altLang="de-DE" sz="2400" baseline="30000">
                <a:latin typeface="Times New Roman" panose="02020603050405020304" pitchFamily="18" charset="0"/>
              </a:endParaRPr>
            </a:p>
          </p:txBody>
        </p:sp>
      </p:grpSp>
      <p:grpSp>
        <p:nvGrpSpPr>
          <p:cNvPr id="34842" name="Group 27">
            <a:extLst>
              <a:ext uri="{FF2B5EF4-FFF2-40B4-BE49-F238E27FC236}">
                <a16:creationId xmlns:a16="http://schemas.microsoft.com/office/drawing/2014/main" id="{3405B724-B7B3-4245-B2F7-EC7D0A5B9570}"/>
              </a:ext>
            </a:extLst>
          </p:cNvPr>
          <p:cNvGrpSpPr>
            <a:grpSpLocks/>
          </p:cNvGrpSpPr>
          <p:nvPr/>
        </p:nvGrpSpPr>
        <p:grpSpPr bwMode="auto">
          <a:xfrm>
            <a:off x="6248400" y="3200400"/>
            <a:ext cx="2895600" cy="2286000"/>
            <a:chOff x="3936" y="2016"/>
            <a:chExt cx="1824" cy="1440"/>
          </a:xfrm>
        </p:grpSpPr>
        <p:sp>
          <p:nvSpPr>
            <p:cNvPr id="34870" name="Line 28">
              <a:extLst>
                <a:ext uri="{FF2B5EF4-FFF2-40B4-BE49-F238E27FC236}">
                  <a16:creationId xmlns:a16="http://schemas.microsoft.com/office/drawing/2014/main" id="{C693DCE1-0068-48BD-B270-67A3C783DEAC}"/>
                </a:ext>
              </a:extLst>
            </p:cNvPr>
            <p:cNvSpPr>
              <a:spLocks noChangeShapeType="1"/>
            </p:cNvSpPr>
            <p:nvPr/>
          </p:nvSpPr>
          <p:spPr bwMode="auto">
            <a:xfrm>
              <a:off x="3984" y="2352"/>
              <a:ext cx="1152" cy="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71" name="Line 29">
              <a:extLst>
                <a:ext uri="{FF2B5EF4-FFF2-40B4-BE49-F238E27FC236}">
                  <a16:creationId xmlns:a16="http://schemas.microsoft.com/office/drawing/2014/main" id="{2C904377-1978-46C6-9295-B8F756BAADB5}"/>
                </a:ext>
              </a:extLst>
            </p:cNvPr>
            <p:cNvSpPr>
              <a:spLocks noChangeShapeType="1"/>
            </p:cNvSpPr>
            <p:nvPr/>
          </p:nvSpPr>
          <p:spPr bwMode="auto">
            <a:xfrm>
              <a:off x="3936" y="3168"/>
              <a:ext cx="1200" cy="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4872" name="Group 30">
              <a:extLst>
                <a:ext uri="{FF2B5EF4-FFF2-40B4-BE49-F238E27FC236}">
                  <a16:creationId xmlns:a16="http://schemas.microsoft.com/office/drawing/2014/main" id="{E90490B0-1597-4637-9553-3E528FAA48A3}"/>
                </a:ext>
              </a:extLst>
            </p:cNvPr>
            <p:cNvGrpSpPr>
              <a:grpSpLocks/>
            </p:cNvGrpSpPr>
            <p:nvPr/>
          </p:nvGrpSpPr>
          <p:grpSpPr bwMode="auto">
            <a:xfrm>
              <a:off x="4704" y="2016"/>
              <a:ext cx="1056" cy="1440"/>
              <a:chOff x="4704" y="2016"/>
              <a:chExt cx="1056" cy="1440"/>
            </a:xfrm>
          </p:grpSpPr>
          <p:sp>
            <p:nvSpPr>
              <p:cNvPr id="34873" name="Text Box 31">
                <a:extLst>
                  <a:ext uri="{FF2B5EF4-FFF2-40B4-BE49-F238E27FC236}">
                    <a16:creationId xmlns:a16="http://schemas.microsoft.com/office/drawing/2014/main" id="{3E898CE7-351B-4638-824A-F5D6D9F9F93E}"/>
                  </a:ext>
                </a:extLst>
              </p:cNvPr>
              <p:cNvSpPr txBox="1">
                <a:spLocks noChangeArrowheads="1"/>
              </p:cNvSpPr>
              <p:nvPr/>
            </p:nvSpPr>
            <p:spPr bwMode="auto">
              <a:xfrm>
                <a:off x="5088" y="2208"/>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CO</a:t>
                </a:r>
                <a:r>
                  <a:rPr lang="de-CH" altLang="de-DE" sz="2400" baseline="-25000">
                    <a:latin typeface="Times New Roman" panose="02020603050405020304" pitchFamily="18" charset="0"/>
                  </a:rPr>
                  <a:t>2</a:t>
                </a:r>
                <a:r>
                  <a:rPr lang="de-CH" altLang="de-DE" sz="2400" baseline="30000">
                    <a:latin typeface="Times New Roman" panose="02020603050405020304" pitchFamily="18" charset="0"/>
                  </a:rPr>
                  <a:t>xt</a:t>
                </a:r>
                <a:endParaRPr lang="en-US" altLang="de-DE" sz="2400" baseline="30000">
                  <a:latin typeface="Times New Roman" panose="02020603050405020304" pitchFamily="18" charset="0"/>
                </a:endParaRPr>
              </a:p>
            </p:txBody>
          </p:sp>
          <p:sp>
            <p:nvSpPr>
              <p:cNvPr id="34874" name="Text Box 32">
                <a:extLst>
                  <a:ext uri="{FF2B5EF4-FFF2-40B4-BE49-F238E27FC236}">
                    <a16:creationId xmlns:a16="http://schemas.microsoft.com/office/drawing/2014/main" id="{C96AEDA6-4173-4800-80DF-E5E7AA6B76DB}"/>
                  </a:ext>
                </a:extLst>
              </p:cNvPr>
              <p:cNvSpPr txBox="1">
                <a:spLocks noChangeArrowheads="1"/>
              </p:cNvSpPr>
              <p:nvPr/>
            </p:nvSpPr>
            <p:spPr bwMode="auto">
              <a:xfrm>
                <a:off x="5088" y="302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Ac</a:t>
                </a:r>
                <a:r>
                  <a:rPr lang="de-CH" altLang="de-DE" sz="2400" baseline="30000">
                    <a:latin typeface="Times New Roman" panose="02020603050405020304" pitchFamily="18" charset="0"/>
                  </a:rPr>
                  <a:t>xt</a:t>
                </a:r>
                <a:endParaRPr lang="en-US" altLang="de-DE" sz="2400" baseline="30000">
                  <a:latin typeface="Times New Roman" panose="02020603050405020304" pitchFamily="18" charset="0"/>
                </a:endParaRPr>
              </a:p>
            </p:txBody>
          </p:sp>
          <p:sp>
            <p:nvSpPr>
              <p:cNvPr id="34875" name="Text Box 33">
                <a:extLst>
                  <a:ext uri="{FF2B5EF4-FFF2-40B4-BE49-F238E27FC236}">
                    <a16:creationId xmlns:a16="http://schemas.microsoft.com/office/drawing/2014/main" id="{5017C182-1FDA-44C5-844F-0C051C4C859D}"/>
                  </a:ext>
                </a:extLst>
              </p:cNvPr>
              <p:cNvSpPr txBox="1">
                <a:spLocks noChangeArrowheads="1"/>
              </p:cNvSpPr>
              <p:nvPr/>
            </p:nvSpPr>
            <p:spPr bwMode="auto">
              <a:xfrm>
                <a:off x="4704" y="201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sp>
            <p:nvSpPr>
              <p:cNvPr id="34876" name="Text Box 34">
                <a:extLst>
                  <a:ext uri="{FF2B5EF4-FFF2-40B4-BE49-F238E27FC236}">
                    <a16:creationId xmlns:a16="http://schemas.microsoft.com/office/drawing/2014/main" id="{6BD98080-60D9-43B0-AFDB-120D4DB76DA7}"/>
                  </a:ext>
                </a:extLst>
              </p:cNvPr>
              <p:cNvSpPr txBox="1">
                <a:spLocks noChangeArrowheads="1"/>
              </p:cNvSpPr>
              <p:nvPr/>
            </p:nvSpPr>
            <p:spPr bwMode="auto">
              <a:xfrm>
                <a:off x="4704" y="316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4</a:t>
                </a:r>
                <a:endParaRPr lang="en-US" altLang="de-DE" sz="2400" i="1">
                  <a:latin typeface="Times New Roman" panose="02020603050405020304" pitchFamily="18" charset="0"/>
                </a:endParaRPr>
              </a:p>
            </p:txBody>
          </p:sp>
        </p:grpSp>
      </p:grpSp>
      <p:grpSp>
        <p:nvGrpSpPr>
          <p:cNvPr id="1325091" name="Group 35">
            <a:extLst>
              <a:ext uri="{FF2B5EF4-FFF2-40B4-BE49-F238E27FC236}">
                <a16:creationId xmlns:a16="http://schemas.microsoft.com/office/drawing/2014/main" id="{8EC0FCC1-EA11-4F36-B6A2-0FFA21BFE3FD}"/>
              </a:ext>
            </a:extLst>
          </p:cNvPr>
          <p:cNvGrpSpPr>
            <a:grpSpLocks/>
          </p:cNvGrpSpPr>
          <p:nvPr/>
        </p:nvGrpSpPr>
        <p:grpSpPr bwMode="auto">
          <a:xfrm>
            <a:off x="1524000" y="609600"/>
            <a:ext cx="6019800" cy="4953000"/>
            <a:chOff x="960" y="384"/>
            <a:chExt cx="3792" cy="3120"/>
          </a:xfrm>
        </p:grpSpPr>
        <p:sp>
          <p:nvSpPr>
            <p:cNvPr id="34847" name="Text Box 36">
              <a:extLst>
                <a:ext uri="{FF2B5EF4-FFF2-40B4-BE49-F238E27FC236}">
                  <a16:creationId xmlns:a16="http://schemas.microsoft.com/office/drawing/2014/main" id="{A392BA59-1DE6-48CD-9DE3-BB22669E53BA}"/>
                </a:ext>
              </a:extLst>
            </p:cNvPr>
            <p:cNvSpPr txBox="1">
              <a:spLocks noChangeArrowheads="1"/>
            </p:cNvSpPr>
            <p:nvPr/>
          </p:nvSpPr>
          <p:spPr bwMode="auto">
            <a:xfrm>
              <a:off x="2352" y="1200"/>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ATP</a:t>
              </a:r>
              <a:endParaRPr lang="en-US" altLang="de-DE" sz="2400">
                <a:latin typeface="Times New Roman" panose="02020603050405020304" pitchFamily="18" charset="0"/>
              </a:endParaRPr>
            </a:p>
          </p:txBody>
        </p:sp>
        <p:sp>
          <p:nvSpPr>
            <p:cNvPr id="34848" name="Arc 37">
              <a:extLst>
                <a:ext uri="{FF2B5EF4-FFF2-40B4-BE49-F238E27FC236}">
                  <a16:creationId xmlns:a16="http://schemas.microsoft.com/office/drawing/2014/main" id="{276A1C46-8B7B-44BB-833C-A1084224ED00}"/>
                </a:ext>
              </a:extLst>
            </p:cNvPr>
            <p:cNvSpPr>
              <a:spLocks/>
            </p:cNvSpPr>
            <p:nvPr/>
          </p:nvSpPr>
          <p:spPr bwMode="auto">
            <a:xfrm flipH="1">
              <a:off x="2112" y="1344"/>
              <a:ext cx="296" cy="481"/>
            </a:xfrm>
            <a:custGeom>
              <a:avLst/>
              <a:gdLst>
                <a:gd name="T0" fmla="*/ 0 w 22209"/>
                <a:gd name="T1" fmla="*/ 0 h 21600"/>
                <a:gd name="T2" fmla="*/ 0 w 22209"/>
                <a:gd name="T3" fmla="*/ 0 h 21600"/>
                <a:gd name="T4" fmla="*/ 0 w 22209"/>
                <a:gd name="T5" fmla="*/ 0 h 21600"/>
                <a:gd name="T6" fmla="*/ 0 60000 65536"/>
                <a:gd name="T7" fmla="*/ 0 60000 65536"/>
                <a:gd name="T8" fmla="*/ 0 60000 65536"/>
              </a:gdLst>
              <a:ahLst/>
              <a:cxnLst>
                <a:cxn ang="T6">
                  <a:pos x="T0" y="T1"/>
                </a:cxn>
                <a:cxn ang="T7">
                  <a:pos x="T2" y="T3"/>
                </a:cxn>
                <a:cxn ang="T8">
                  <a:pos x="T4" y="T5"/>
                </a:cxn>
              </a:cxnLst>
              <a:rect l="0" t="0" r="r" b="b"/>
              <a:pathLst>
                <a:path w="22209" h="21600" fill="none" extrusionOk="0">
                  <a:moveTo>
                    <a:pt x="-1" y="8"/>
                  </a:moveTo>
                  <a:cubicBezTo>
                    <a:pt x="202" y="2"/>
                    <a:pt x="405" y="-1"/>
                    <a:pt x="609" y="0"/>
                  </a:cubicBezTo>
                  <a:cubicBezTo>
                    <a:pt x="12538" y="0"/>
                    <a:pt x="22209" y="9670"/>
                    <a:pt x="22209" y="21600"/>
                  </a:cubicBezTo>
                </a:path>
                <a:path w="22209" h="21600" stroke="0" extrusionOk="0">
                  <a:moveTo>
                    <a:pt x="-1" y="8"/>
                  </a:moveTo>
                  <a:cubicBezTo>
                    <a:pt x="202" y="2"/>
                    <a:pt x="405" y="-1"/>
                    <a:pt x="609" y="0"/>
                  </a:cubicBezTo>
                  <a:cubicBezTo>
                    <a:pt x="12538" y="0"/>
                    <a:pt x="22209" y="9670"/>
                    <a:pt x="22209" y="21600"/>
                  </a:cubicBezTo>
                  <a:lnTo>
                    <a:pt x="609" y="21600"/>
                  </a:lnTo>
                  <a:lnTo>
                    <a:pt x="-1" y="8"/>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49" name="Arc 38">
              <a:extLst>
                <a:ext uri="{FF2B5EF4-FFF2-40B4-BE49-F238E27FC236}">
                  <a16:creationId xmlns:a16="http://schemas.microsoft.com/office/drawing/2014/main" id="{0ADE6AFE-6749-45C9-B711-BDC0AD516E8E}"/>
                </a:ext>
              </a:extLst>
            </p:cNvPr>
            <p:cNvSpPr>
              <a:spLocks/>
            </p:cNvSpPr>
            <p:nvPr/>
          </p:nvSpPr>
          <p:spPr bwMode="auto">
            <a:xfrm flipV="1">
              <a:off x="1680" y="2112"/>
              <a:ext cx="432"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0" name="Text Box 39">
              <a:extLst>
                <a:ext uri="{FF2B5EF4-FFF2-40B4-BE49-F238E27FC236}">
                  <a16:creationId xmlns:a16="http://schemas.microsoft.com/office/drawing/2014/main" id="{0744CC60-74D7-4E3C-B272-A9F89D385B9C}"/>
                </a:ext>
              </a:extLst>
            </p:cNvPr>
            <p:cNvSpPr txBox="1">
              <a:spLocks noChangeArrowheads="1"/>
            </p:cNvSpPr>
            <p:nvPr/>
          </p:nvSpPr>
          <p:spPr bwMode="auto">
            <a:xfrm>
              <a:off x="960" y="2266"/>
              <a:ext cx="8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de-CH" altLang="de-DE" sz="2400">
                  <a:latin typeface="Times New Roman" panose="02020603050405020304" pitchFamily="18" charset="0"/>
                </a:rPr>
                <a:t>2 ATP,  1 NADH</a:t>
              </a:r>
              <a:endParaRPr lang="en-US" altLang="de-DE" sz="2400">
                <a:latin typeface="Times New Roman" panose="02020603050405020304" pitchFamily="18" charset="0"/>
              </a:endParaRPr>
            </a:p>
          </p:txBody>
        </p:sp>
        <p:sp>
          <p:nvSpPr>
            <p:cNvPr id="34851" name="Text Box 40">
              <a:extLst>
                <a:ext uri="{FF2B5EF4-FFF2-40B4-BE49-F238E27FC236}">
                  <a16:creationId xmlns:a16="http://schemas.microsoft.com/office/drawing/2014/main" id="{9001A3C7-0AEE-4D96-B46A-AAC3009D8DDC}"/>
                </a:ext>
              </a:extLst>
            </p:cNvPr>
            <p:cNvSpPr txBox="1">
              <a:spLocks noChangeArrowheads="1"/>
            </p:cNvSpPr>
            <p:nvPr/>
          </p:nvSpPr>
          <p:spPr bwMode="auto">
            <a:xfrm>
              <a:off x="2544" y="206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ATP</a:t>
              </a:r>
              <a:endParaRPr lang="en-US" altLang="de-DE" sz="2400">
                <a:latin typeface="Times New Roman" panose="02020603050405020304" pitchFamily="18" charset="0"/>
              </a:endParaRPr>
            </a:p>
          </p:txBody>
        </p:sp>
        <p:sp>
          <p:nvSpPr>
            <p:cNvPr id="34852" name="Text Box 41">
              <a:extLst>
                <a:ext uri="{FF2B5EF4-FFF2-40B4-BE49-F238E27FC236}">
                  <a16:creationId xmlns:a16="http://schemas.microsoft.com/office/drawing/2014/main" id="{D069DBCE-8498-4D58-84B2-F3BCE326DCAB}"/>
                </a:ext>
              </a:extLst>
            </p:cNvPr>
            <p:cNvSpPr txBox="1">
              <a:spLocks noChangeArrowheads="1"/>
            </p:cNvSpPr>
            <p:nvPr/>
          </p:nvSpPr>
          <p:spPr bwMode="auto">
            <a:xfrm>
              <a:off x="2544" y="3216"/>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2 NADH </a:t>
              </a:r>
              <a:endParaRPr lang="en-US" altLang="de-DE" sz="2400">
                <a:latin typeface="Times New Roman" panose="02020603050405020304" pitchFamily="18" charset="0"/>
              </a:endParaRPr>
            </a:p>
          </p:txBody>
        </p:sp>
        <p:sp>
          <p:nvSpPr>
            <p:cNvPr id="34853" name="Arc 42">
              <a:extLst>
                <a:ext uri="{FF2B5EF4-FFF2-40B4-BE49-F238E27FC236}">
                  <a16:creationId xmlns:a16="http://schemas.microsoft.com/office/drawing/2014/main" id="{D148DF62-FA93-47EA-8908-2B8127D2C334}"/>
                </a:ext>
              </a:extLst>
            </p:cNvPr>
            <p:cNvSpPr>
              <a:spLocks/>
            </p:cNvSpPr>
            <p:nvPr/>
          </p:nvSpPr>
          <p:spPr bwMode="auto">
            <a:xfrm rot="666633">
              <a:off x="2496" y="2976"/>
              <a:ext cx="428" cy="384"/>
            </a:xfrm>
            <a:custGeom>
              <a:avLst/>
              <a:gdLst>
                <a:gd name="T0" fmla="*/ 0 w 19237"/>
                <a:gd name="T1" fmla="*/ 0 h 21600"/>
                <a:gd name="T2" fmla="*/ 0 w 19237"/>
                <a:gd name="T3" fmla="*/ 0 h 21600"/>
                <a:gd name="T4" fmla="*/ 0 w 19237"/>
                <a:gd name="T5" fmla="*/ 0 h 21600"/>
                <a:gd name="T6" fmla="*/ 0 60000 65536"/>
                <a:gd name="T7" fmla="*/ 0 60000 65536"/>
                <a:gd name="T8" fmla="*/ 0 60000 65536"/>
              </a:gdLst>
              <a:ahLst/>
              <a:cxnLst>
                <a:cxn ang="T6">
                  <a:pos x="T0" y="T1"/>
                </a:cxn>
                <a:cxn ang="T7">
                  <a:pos x="T2" y="T3"/>
                </a:cxn>
                <a:cxn ang="T8">
                  <a:pos x="T4" y="T5"/>
                </a:cxn>
              </a:cxnLst>
              <a:rect l="0" t="0" r="r" b="b"/>
              <a:pathLst>
                <a:path w="19237" h="21600" fill="none" extrusionOk="0">
                  <a:moveTo>
                    <a:pt x="-1" y="0"/>
                  </a:moveTo>
                  <a:cubicBezTo>
                    <a:pt x="8115" y="0"/>
                    <a:pt x="15546" y="4549"/>
                    <a:pt x="19237" y="11776"/>
                  </a:cubicBezTo>
                </a:path>
                <a:path w="19237" h="21600" stroke="0" extrusionOk="0">
                  <a:moveTo>
                    <a:pt x="-1" y="0"/>
                  </a:moveTo>
                  <a:cubicBezTo>
                    <a:pt x="8115" y="0"/>
                    <a:pt x="15546" y="4549"/>
                    <a:pt x="19237" y="11776"/>
                  </a:cubicBezTo>
                  <a:lnTo>
                    <a:pt x="0" y="21600"/>
                  </a:lnTo>
                  <a:lnTo>
                    <a:pt x="-1" y="0"/>
                  </a:lnTo>
                  <a:close/>
                </a:path>
              </a:pathLst>
            </a:custGeom>
            <a:noFill/>
            <a:ln w="381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4" name="Arc 43">
              <a:extLst>
                <a:ext uri="{FF2B5EF4-FFF2-40B4-BE49-F238E27FC236}">
                  <a16:creationId xmlns:a16="http://schemas.microsoft.com/office/drawing/2014/main" id="{8D03592E-CD89-4B2E-868C-F459E6D3670E}"/>
                </a:ext>
              </a:extLst>
            </p:cNvPr>
            <p:cNvSpPr>
              <a:spLocks/>
            </p:cNvSpPr>
            <p:nvPr/>
          </p:nvSpPr>
          <p:spPr bwMode="auto">
            <a:xfrm rot="5035630" flipH="1">
              <a:off x="2355" y="2200"/>
              <a:ext cx="461" cy="468"/>
            </a:xfrm>
            <a:custGeom>
              <a:avLst/>
              <a:gdLst>
                <a:gd name="T0" fmla="*/ 0 w 20733"/>
                <a:gd name="T1" fmla="*/ 0 h 21041"/>
                <a:gd name="T2" fmla="*/ 0 w 20733"/>
                <a:gd name="T3" fmla="*/ 0 h 21041"/>
                <a:gd name="T4" fmla="*/ 0 w 20733"/>
                <a:gd name="T5" fmla="*/ 0 h 21041"/>
                <a:gd name="T6" fmla="*/ 0 60000 65536"/>
                <a:gd name="T7" fmla="*/ 0 60000 65536"/>
                <a:gd name="T8" fmla="*/ 0 60000 65536"/>
              </a:gdLst>
              <a:ahLst/>
              <a:cxnLst>
                <a:cxn ang="T6">
                  <a:pos x="T0" y="T1"/>
                </a:cxn>
                <a:cxn ang="T7">
                  <a:pos x="T2" y="T3"/>
                </a:cxn>
                <a:cxn ang="T8">
                  <a:pos x="T4" y="T5"/>
                </a:cxn>
              </a:cxnLst>
              <a:rect l="0" t="0" r="r" b="b"/>
              <a:pathLst>
                <a:path w="20733" h="21041" fill="none" extrusionOk="0">
                  <a:moveTo>
                    <a:pt x="-1" y="14982"/>
                  </a:moveTo>
                  <a:cubicBezTo>
                    <a:pt x="2188" y="7492"/>
                    <a:pt x="8247" y="1764"/>
                    <a:pt x="15849" y="0"/>
                  </a:cubicBezTo>
                </a:path>
                <a:path w="20733" h="21041" stroke="0" extrusionOk="0">
                  <a:moveTo>
                    <a:pt x="-1" y="14982"/>
                  </a:moveTo>
                  <a:cubicBezTo>
                    <a:pt x="2188" y="7492"/>
                    <a:pt x="8247" y="1764"/>
                    <a:pt x="15849" y="0"/>
                  </a:cubicBezTo>
                  <a:lnTo>
                    <a:pt x="20733" y="21041"/>
                  </a:lnTo>
                  <a:lnTo>
                    <a:pt x="-1" y="14982"/>
                  </a:lnTo>
                  <a:close/>
                </a:path>
              </a:pathLst>
            </a:custGeom>
            <a:noFill/>
            <a:ln w="2857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5" name="Text Box 44">
              <a:extLst>
                <a:ext uri="{FF2B5EF4-FFF2-40B4-BE49-F238E27FC236}">
                  <a16:creationId xmlns:a16="http://schemas.microsoft.com/office/drawing/2014/main" id="{25D7C387-DDCB-4671-A76F-771E034B2DBE}"/>
                </a:ext>
              </a:extLst>
            </p:cNvPr>
            <p:cNvSpPr txBox="1">
              <a:spLocks noChangeArrowheads="1"/>
            </p:cNvSpPr>
            <p:nvPr/>
          </p:nvSpPr>
          <p:spPr bwMode="auto">
            <a:xfrm>
              <a:off x="1056" y="292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10 ATP</a:t>
              </a:r>
              <a:endParaRPr lang="en-US" altLang="de-DE" sz="2400">
                <a:latin typeface="Times New Roman" panose="02020603050405020304" pitchFamily="18" charset="0"/>
              </a:endParaRPr>
            </a:p>
          </p:txBody>
        </p:sp>
        <p:sp>
          <p:nvSpPr>
            <p:cNvPr id="34856" name="Arc 45">
              <a:extLst>
                <a:ext uri="{FF2B5EF4-FFF2-40B4-BE49-F238E27FC236}">
                  <a16:creationId xmlns:a16="http://schemas.microsoft.com/office/drawing/2014/main" id="{54F4CCF7-20E8-474B-9318-C2BC287C78C9}"/>
                </a:ext>
              </a:extLst>
            </p:cNvPr>
            <p:cNvSpPr>
              <a:spLocks/>
            </p:cNvSpPr>
            <p:nvPr/>
          </p:nvSpPr>
          <p:spPr bwMode="auto">
            <a:xfrm>
              <a:off x="1768" y="1391"/>
              <a:ext cx="296" cy="481"/>
            </a:xfrm>
            <a:custGeom>
              <a:avLst/>
              <a:gdLst>
                <a:gd name="T0" fmla="*/ 0 w 22209"/>
                <a:gd name="T1" fmla="*/ 0 h 21600"/>
                <a:gd name="T2" fmla="*/ 0 w 22209"/>
                <a:gd name="T3" fmla="*/ 0 h 21600"/>
                <a:gd name="T4" fmla="*/ 0 w 22209"/>
                <a:gd name="T5" fmla="*/ 0 h 21600"/>
                <a:gd name="T6" fmla="*/ 0 60000 65536"/>
                <a:gd name="T7" fmla="*/ 0 60000 65536"/>
                <a:gd name="T8" fmla="*/ 0 60000 65536"/>
              </a:gdLst>
              <a:ahLst/>
              <a:cxnLst>
                <a:cxn ang="T6">
                  <a:pos x="T0" y="T1"/>
                </a:cxn>
                <a:cxn ang="T7">
                  <a:pos x="T2" y="T3"/>
                </a:cxn>
                <a:cxn ang="T8">
                  <a:pos x="T4" y="T5"/>
                </a:cxn>
              </a:cxnLst>
              <a:rect l="0" t="0" r="r" b="b"/>
              <a:pathLst>
                <a:path w="22209" h="21600" fill="none" extrusionOk="0">
                  <a:moveTo>
                    <a:pt x="-1" y="8"/>
                  </a:moveTo>
                  <a:cubicBezTo>
                    <a:pt x="202" y="2"/>
                    <a:pt x="405" y="-1"/>
                    <a:pt x="609" y="0"/>
                  </a:cubicBezTo>
                  <a:cubicBezTo>
                    <a:pt x="12538" y="0"/>
                    <a:pt x="22209" y="9670"/>
                    <a:pt x="22209" y="21600"/>
                  </a:cubicBezTo>
                </a:path>
                <a:path w="22209" h="21600" stroke="0" extrusionOk="0">
                  <a:moveTo>
                    <a:pt x="-1" y="8"/>
                  </a:moveTo>
                  <a:cubicBezTo>
                    <a:pt x="202" y="2"/>
                    <a:pt x="405" y="-1"/>
                    <a:pt x="609" y="0"/>
                  </a:cubicBezTo>
                  <a:cubicBezTo>
                    <a:pt x="12538" y="0"/>
                    <a:pt x="22209" y="9670"/>
                    <a:pt x="22209" y="21600"/>
                  </a:cubicBezTo>
                  <a:lnTo>
                    <a:pt x="609" y="21600"/>
                  </a:lnTo>
                  <a:lnTo>
                    <a:pt x="-1" y="8"/>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7" name="Text Box 46">
              <a:extLst>
                <a:ext uri="{FF2B5EF4-FFF2-40B4-BE49-F238E27FC236}">
                  <a16:creationId xmlns:a16="http://schemas.microsoft.com/office/drawing/2014/main" id="{6321F279-B85B-45F9-974B-D66351C4BB7E}"/>
                </a:ext>
              </a:extLst>
            </p:cNvPr>
            <p:cNvSpPr txBox="1">
              <a:spLocks noChangeArrowheads="1"/>
            </p:cNvSpPr>
            <p:nvPr/>
          </p:nvSpPr>
          <p:spPr bwMode="auto">
            <a:xfrm>
              <a:off x="1248" y="120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2ATP</a:t>
              </a:r>
              <a:endParaRPr lang="en-US" altLang="de-DE" sz="2400">
                <a:latin typeface="Times New Roman" panose="02020603050405020304" pitchFamily="18" charset="0"/>
              </a:endParaRPr>
            </a:p>
          </p:txBody>
        </p:sp>
        <p:sp>
          <p:nvSpPr>
            <p:cNvPr id="34858" name="Text Box 47">
              <a:extLst>
                <a:ext uri="{FF2B5EF4-FFF2-40B4-BE49-F238E27FC236}">
                  <a16:creationId xmlns:a16="http://schemas.microsoft.com/office/drawing/2014/main" id="{0237BB1C-B85B-468E-A7E4-68CEBCD9EFC2}"/>
                </a:ext>
              </a:extLst>
            </p:cNvPr>
            <p:cNvSpPr txBox="1">
              <a:spLocks noChangeArrowheads="1"/>
            </p:cNvSpPr>
            <p:nvPr/>
          </p:nvSpPr>
          <p:spPr bwMode="auto">
            <a:xfrm>
              <a:off x="1728" y="148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34859" name="Text Box 48">
              <a:extLst>
                <a:ext uri="{FF2B5EF4-FFF2-40B4-BE49-F238E27FC236}">
                  <a16:creationId xmlns:a16="http://schemas.microsoft.com/office/drawing/2014/main" id="{1476A94B-8ED3-458B-B076-D43582DC5E83}"/>
                </a:ext>
              </a:extLst>
            </p:cNvPr>
            <p:cNvSpPr txBox="1">
              <a:spLocks noChangeArrowheads="1"/>
            </p:cNvSpPr>
            <p:nvPr/>
          </p:nvSpPr>
          <p:spPr bwMode="auto">
            <a:xfrm>
              <a:off x="2160" y="148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grpSp>
          <p:nvGrpSpPr>
            <p:cNvPr id="34860" name="Group 49">
              <a:extLst>
                <a:ext uri="{FF2B5EF4-FFF2-40B4-BE49-F238E27FC236}">
                  <a16:creationId xmlns:a16="http://schemas.microsoft.com/office/drawing/2014/main" id="{A9CC64E8-F62B-4ADD-AA55-9E4E2A1E6F40}"/>
                </a:ext>
              </a:extLst>
            </p:cNvPr>
            <p:cNvGrpSpPr>
              <a:grpSpLocks/>
            </p:cNvGrpSpPr>
            <p:nvPr/>
          </p:nvGrpSpPr>
          <p:grpSpPr bwMode="auto">
            <a:xfrm>
              <a:off x="2784" y="384"/>
              <a:ext cx="1968" cy="1632"/>
              <a:chOff x="2784" y="384"/>
              <a:chExt cx="1968" cy="1632"/>
            </a:xfrm>
          </p:grpSpPr>
          <p:sp>
            <p:nvSpPr>
              <p:cNvPr id="34861" name="Text Box 50">
                <a:extLst>
                  <a:ext uri="{FF2B5EF4-FFF2-40B4-BE49-F238E27FC236}">
                    <a16:creationId xmlns:a16="http://schemas.microsoft.com/office/drawing/2014/main" id="{E1BA8B76-65B7-424D-8ED0-4177AFBC45D8}"/>
                  </a:ext>
                </a:extLst>
              </p:cNvPr>
              <p:cNvSpPr txBox="1">
                <a:spLocks noChangeArrowheads="1"/>
              </p:cNvSpPr>
              <p:nvPr/>
            </p:nvSpPr>
            <p:spPr bwMode="auto">
              <a:xfrm>
                <a:off x="3888" y="1419"/>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2 ATP</a:t>
                </a:r>
                <a:endParaRPr lang="en-US" altLang="de-DE" sz="2400">
                  <a:latin typeface="Times New Roman" panose="02020603050405020304" pitchFamily="18" charset="0"/>
                </a:endParaRPr>
              </a:p>
            </p:txBody>
          </p:sp>
          <p:cxnSp>
            <p:nvCxnSpPr>
              <p:cNvPr id="34862" name="AutoShape 51">
                <a:extLst>
                  <a:ext uri="{FF2B5EF4-FFF2-40B4-BE49-F238E27FC236}">
                    <a16:creationId xmlns:a16="http://schemas.microsoft.com/office/drawing/2014/main" id="{AA4AD29F-5729-4C50-8988-FCB0447978EC}"/>
                  </a:ext>
                </a:extLst>
              </p:cNvPr>
              <p:cNvCxnSpPr>
                <a:cxnSpLocks noChangeShapeType="1"/>
                <a:stCxn id="34866" idx="2"/>
                <a:endCxn id="34861" idx="1"/>
              </p:cNvCxnSpPr>
              <p:nvPr/>
            </p:nvCxnSpPr>
            <p:spPr bwMode="auto">
              <a:xfrm rot="16200000" flipH="1">
                <a:off x="3562" y="1238"/>
                <a:ext cx="219" cy="432"/>
              </a:xfrm>
              <a:prstGeom prst="curvedConnector2">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63" name="Text Box 52">
                <a:extLst>
                  <a:ext uri="{FF2B5EF4-FFF2-40B4-BE49-F238E27FC236}">
                    <a16:creationId xmlns:a16="http://schemas.microsoft.com/office/drawing/2014/main" id="{4EB8613E-745D-4BD0-946D-3DC248AD4990}"/>
                  </a:ext>
                </a:extLst>
              </p:cNvPr>
              <p:cNvSpPr txBox="1">
                <a:spLocks noChangeArrowheads="1"/>
              </p:cNvSpPr>
              <p:nvPr/>
            </p:nvSpPr>
            <p:spPr bwMode="auto">
              <a:xfrm>
                <a:off x="2784" y="1728"/>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NADH </a:t>
                </a:r>
                <a:endParaRPr lang="en-US" altLang="de-DE" sz="2400">
                  <a:latin typeface="Times New Roman" panose="02020603050405020304" pitchFamily="18" charset="0"/>
                </a:endParaRPr>
              </a:p>
            </p:txBody>
          </p:sp>
          <p:sp>
            <p:nvSpPr>
              <p:cNvPr id="34864" name="Arc 53">
                <a:extLst>
                  <a:ext uri="{FF2B5EF4-FFF2-40B4-BE49-F238E27FC236}">
                    <a16:creationId xmlns:a16="http://schemas.microsoft.com/office/drawing/2014/main" id="{12D468A1-90A8-4F84-9272-AF8FB387B144}"/>
                  </a:ext>
                </a:extLst>
              </p:cNvPr>
              <p:cNvSpPr>
                <a:spLocks/>
              </p:cNvSpPr>
              <p:nvPr/>
            </p:nvSpPr>
            <p:spPr bwMode="auto">
              <a:xfrm rot="-2116489">
                <a:off x="3199" y="1530"/>
                <a:ext cx="494" cy="315"/>
              </a:xfrm>
              <a:custGeom>
                <a:avLst/>
                <a:gdLst>
                  <a:gd name="T0" fmla="*/ 0 w 29667"/>
                  <a:gd name="T1" fmla="*/ 0 h 21600"/>
                  <a:gd name="T2" fmla="*/ 0 w 29667"/>
                  <a:gd name="T3" fmla="*/ 0 h 21600"/>
                  <a:gd name="T4" fmla="*/ 0 w 29667"/>
                  <a:gd name="T5" fmla="*/ 0 h 21600"/>
                  <a:gd name="T6" fmla="*/ 0 60000 65536"/>
                  <a:gd name="T7" fmla="*/ 0 60000 65536"/>
                  <a:gd name="T8" fmla="*/ 0 60000 65536"/>
                </a:gdLst>
                <a:ahLst/>
                <a:cxnLst>
                  <a:cxn ang="T6">
                    <a:pos x="T0" y="T1"/>
                  </a:cxn>
                  <a:cxn ang="T7">
                    <a:pos x="T2" y="T3"/>
                  </a:cxn>
                  <a:cxn ang="T8">
                    <a:pos x="T4" y="T5"/>
                  </a:cxn>
                </a:cxnLst>
                <a:rect l="0" t="0" r="r" b="b"/>
                <a:pathLst>
                  <a:path w="29667" h="21600" fill="none" extrusionOk="0">
                    <a:moveTo>
                      <a:pt x="0" y="4488"/>
                    </a:moveTo>
                    <a:cubicBezTo>
                      <a:pt x="3778" y="1578"/>
                      <a:pt x="8413" y="-1"/>
                      <a:pt x="13182" y="0"/>
                    </a:cubicBezTo>
                    <a:cubicBezTo>
                      <a:pt x="19533" y="0"/>
                      <a:pt x="25563" y="2795"/>
                      <a:pt x="29667" y="7642"/>
                    </a:cubicBezTo>
                  </a:path>
                  <a:path w="29667" h="21600" stroke="0" extrusionOk="0">
                    <a:moveTo>
                      <a:pt x="0" y="4488"/>
                    </a:moveTo>
                    <a:cubicBezTo>
                      <a:pt x="3778" y="1578"/>
                      <a:pt x="8413" y="-1"/>
                      <a:pt x="13182" y="0"/>
                    </a:cubicBezTo>
                    <a:cubicBezTo>
                      <a:pt x="19533" y="0"/>
                      <a:pt x="25563" y="2795"/>
                      <a:pt x="29667" y="7642"/>
                    </a:cubicBezTo>
                    <a:lnTo>
                      <a:pt x="13182" y="21600"/>
                    </a:lnTo>
                    <a:lnTo>
                      <a:pt x="0" y="4488"/>
                    </a:lnTo>
                    <a:close/>
                  </a:path>
                </a:pathLst>
              </a:custGeom>
              <a:noFill/>
              <a:ln w="381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65" name="Text Box 54">
                <a:extLst>
                  <a:ext uri="{FF2B5EF4-FFF2-40B4-BE49-F238E27FC236}">
                    <a16:creationId xmlns:a16="http://schemas.microsoft.com/office/drawing/2014/main" id="{9E538E3C-84DD-4AA9-A54E-54E7AB62794E}"/>
                  </a:ext>
                </a:extLst>
              </p:cNvPr>
              <p:cNvSpPr txBox="1">
                <a:spLocks noChangeArrowheads="1"/>
              </p:cNvSpPr>
              <p:nvPr/>
            </p:nvSpPr>
            <p:spPr bwMode="auto">
              <a:xfrm>
                <a:off x="3504" y="120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7</a:t>
                </a:r>
                <a:endParaRPr lang="en-US" altLang="de-DE" sz="2400" i="1">
                  <a:latin typeface="Times New Roman" panose="02020603050405020304" pitchFamily="18" charset="0"/>
                </a:endParaRPr>
              </a:p>
            </p:txBody>
          </p:sp>
          <p:sp>
            <p:nvSpPr>
              <p:cNvPr id="34866" name="Text Box 55">
                <a:extLst>
                  <a:ext uri="{FF2B5EF4-FFF2-40B4-BE49-F238E27FC236}">
                    <a16:creationId xmlns:a16="http://schemas.microsoft.com/office/drawing/2014/main" id="{FA24107F-4FCF-4514-9183-9B34F04F84FD}"/>
                  </a:ext>
                </a:extLst>
              </p:cNvPr>
              <p:cNvSpPr txBox="1">
                <a:spLocks noChangeArrowheads="1"/>
              </p:cNvSpPr>
              <p:nvPr/>
            </p:nvSpPr>
            <p:spPr bwMode="auto">
              <a:xfrm>
                <a:off x="3216" y="105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O2</a:t>
                </a:r>
                <a:endParaRPr lang="en-US" altLang="de-DE" sz="2400">
                  <a:latin typeface="Times New Roman" panose="02020603050405020304" pitchFamily="18" charset="0"/>
                </a:endParaRPr>
              </a:p>
            </p:txBody>
          </p:sp>
          <p:sp>
            <p:nvSpPr>
              <p:cNvPr id="34867" name="Line 56">
                <a:extLst>
                  <a:ext uri="{FF2B5EF4-FFF2-40B4-BE49-F238E27FC236}">
                    <a16:creationId xmlns:a16="http://schemas.microsoft.com/office/drawing/2014/main" id="{C4EC1BCE-A1BA-4E3A-83A9-783E32581727}"/>
                  </a:ext>
                </a:extLst>
              </p:cNvPr>
              <p:cNvSpPr>
                <a:spLocks noChangeShapeType="1"/>
              </p:cNvSpPr>
              <p:nvPr/>
            </p:nvSpPr>
            <p:spPr bwMode="auto">
              <a:xfrm>
                <a:off x="3408" y="624"/>
                <a:ext cx="0" cy="48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68" name="Text Box 57">
                <a:extLst>
                  <a:ext uri="{FF2B5EF4-FFF2-40B4-BE49-F238E27FC236}">
                    <a16:creationId xmlns:a16="http://schemas.microsoft.com/office/drawing/2014/main" id="{A8593A8B-D2AB-4B9D-AA38-04B6C441F9D4}"/>
                  </a:ext>
                </a:extLst>
              </p:cNvPr>
              <p:cNvSpPr txBox="1">
                <a:spLocks noChangeArrowheads="1"/>
              </p:cNvSpPr>
              <p:nvPr/>
            </p:nvSpPr>
            <p:spPr bwMode="auto">
              <a:xfrm>
                <a:off x="3120" y="6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5</a:t>
                </a:r>
                <a:endParaRPr lang="en-US" altLang="de-DE" sz="2400" i="1">
                  <a:latin typeface="Times New Roman" panose="02020603050405020304" pitchFamily="18" charset="0"/>
                </a:endParaRPr>
              </a:p>
            </p:txBody>
          </p:sp>
          <p:sp>
            <p:nvSpPr>
              <p:cNvPr id="34869" name="Text Box 58">
                <a:extLst>
                  <a:ext uri="{FF2B5EF4-FFF2-40B4-BE49-F238E27FC236}">
                    <a16:creationId xmlns:a16="http://schemas.microsoft.com/office/drawing/2014/main" id="{05428AA2-7D8D-4245-BAA6-8E0A970A91AD}"/>
                  </a:ext>
                </a:extLst>
              </p:cNvPr>
              <p:cNvSpPr txBox="1">
                <a:spLocks noChangeArrowheads="1"/>
              </p:cNvSpPr>
              <p:nvPr/>
            </p:nvSpPr>
            <p:spPr bwMode="auto">
              <a:xfrm>
                <a:off x="3168" y="38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O2</a:t>
                </a:r>
                <a:r>
                  <a:rPr lang="de-CH" altLang="de-DE" sz="2400" baseline="30000">
                    <a:latin typeface="Times New Roman" panose="02020603050405020304" pitchFamily="18" charset="0"/>
                  </a:rPr>
                  <a:t>xt</a:t>
                </a:r>
                <a:endParaRPr lang="en-US" altLang="de-DE" sz="2400" baseline="30000">
                  <a:latin typeface="Times New Roman" panose="02020603050405020304" pitchFamily="18" charset="0"/>
                </a:endParaRPr>
              </a:p>
            </p:txBody>
          </p:sp>
        </p:grpSp>
      </p:grpSp>
      <p:sp>
        <p:nvSpPr>
          <p:cNvPr id="34844" name="Text Box 59">
            <a:extLst>
              <a:ext uri="{FF2B5EF4-FFF2-40B4-BE49-F238E27FC236}">
                <a16:creationId xmlns:a16="http://schemas.microsoft.com/office/drawing/2014/main" id="{C02E71BA-3519-4887-9451-3253A9D683D2}"/>
              </a:ext>
            </a:extLst>
          </p:cNvPr>
          <p:cNvSpPr txBox="1">
            <a:spLocks noChangeArrowheads="1"/>
          </p:cNvSpPr>
          <p:nvPr/>
        </p:nvSpPr>
        <p:spPr bwMode="auto">
          <a:xfrm>
            <a:off x="4292600" y="6235700"/>
            <a:ext cx="4724400" cy="4572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de-CH" altLang="de-DE" sz="2400">
                <a:latin typeface="Times New Roman" panose="02020603050405020304" pitchFamily="18" charset="0"/>
                <a:sym typeface="Symbol" panose="05050102010706020507" pitchFamily="18" charset="2"/>
              </a:rPr>
              <a:t>Additional biochemical information</a:t>
            </a:r>
            <a:endParaRPr lang="en-US" altLang="de-DE" sz="2400">
              <a:latin typeface="Times New Roman" panose="02020603050405020304" pitchFamily="18" charset="0"/>
            </a:endParaRPr>
          </a:p>
        </p:txBody>
      </p:sp>
      <p:sp>
        <p:nvSpPr>
          <p:cNvPr id="2" name="Rectangle 60">
            <a:extLst>
              <a:ext uri="{FF2B5EF4-FFF2-40B4-BE49-F238E27FC236}">
                <a16:creationId xmlns:a16="http://schemas.microsoft.com/office/drawing/2014/main" id="{4CDA7732-0DF5-4FB6-8760-D840F7624BC2}"/>
              </a:ext>
            </a:extLst>
          </p:cNvPr>
          <p:cNvSpPr>
            <a:spLocks noChangeArrowheads="1"/>
          </p:cNvSpPr>
          <p:nvPr/>
        </p:nvSpPr>
        <p:spPr bwMode="auto">
          <a:xfrm>
            <a:off x="57150" y="53975"/>
            <a:ext cx="914400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400" b="1" dirty="0" err="1">
                <a:solidFill>
                  <a:srgbClr val="00549F"/>
                </a:solidFill>
                <a:latin typeface="+mj-lt"/>
                <a:ea typeface="+mj-ea"/>
                <a:cs typeface="+mj-cs"/>
              </a:rPr>
              <a:t>Stoichiometric</a:t>
            </a:r>
            <a:r>
              <a:rPr lang="de-CH" sz="2400" b="1" dirty="0">
                <a:solidFill>
                  <a:srgbClr val="00549F"/>
                </a:solidFill>
                <a:latin typeface="+mj-lt"/>
                <a:ea typeface="+mj-ea"/>
                <a:cs typeface="+mj-cs"/>
              </a:rPr>
              <a:t> </a:t>
            </a:r>
            <a:r>
              <a:rPr lang="de-CH" sz="2400" b="1" dirty="0" err="1">
                <a:solidFill>
                  <a:srgbClr val="00549F"/>
                </a:solidFill>
                <a:latin typeface="+mj-lt"/>
                <a:ea typeface="+mj-ea"/>
                <a:cs typeface="+mj-cs"/>
              </a:rPr>
              <a:t>models</a:t>
            </a:r>
            <a:r>
              <a:rPr lang="de-CH" sz="2400" b="1" dirty="0">
                <a:solidFill>
                  <a:srgbClr val="00549F"/>
                </a:solidFill>
                <a:latin typeface="+mj-lt"/>
                <a:ea typeface="+mj-ea"/>
                <a:cs typeface="+mj-cs"/>
              </a:rPr>
              <a:t> </a:t>
            </a:r>
            <a:r>
              <a:rPr lang="de-CH" sz="2400" b="1" dirty="0" err="1">
                <a:solidFill>
                  <a:srgbClr val="00549F"/>
                </a:solidFill>
                <a:latin typeface="+mj-lt"/>
                <a:ea typeface="+mj-ea"/>
                <a:cs typeface="+mj-cs"/>
              </a:rPr>
              <a:t>can</a:t>
            </a:r>
            <a:r>
              <a:rPr lang="de-CH" sz="2400" b="1" dirty="0">
                <a:solidFill>
                  <a:srgbClr val="00549F"/>
                </a:solidFill>
                <a:latin typeface="+mj-lt"/>
                <a:ea typeface="+mj-ea"/>
                <a:cs typeface="+mj-cs"/>
              </a:rPr>
              <a:t> </a:t>
            </a:r>
            <a:r>
              <a:rPr lang="de-CH" sz="2400" b="1" dirty="0" err="1">
                <a:solidFill>
                  <a:srgbClr val="00549F"/>
                </a:solidFill>
                <a:latin typeface="+mj-lt"/>
                <a:ea typeface="+mj-ea"/>
                <a:cs typeface="+mj-cs"/>
              </a:rPr>
              <a:t>easily</a:t>
            </a:r>
            <a:r>
              <a:rPr lang="de-CH" sz="2400" b="1" dirty="0">
                <a:solidFill>
                  <a:srgbClr val="00549F"/>
                </a:solidFill>
                <a:latin typeface="+mj-lt"/>
                <a:ea typeface="+mj-ea"/>
                <a:cs typeface="+mj-cs"/>
              </a:rPr>
              <a:t> </a:t>
            </a:r>
            <a:r>
              <a:rPr lang="de-CH" sz="2400" b="1" dirty="0" err="1">
                <a:solidFill>
                  <a:srgbClr val="00549F"/>
                </a:solidFill>
                <a:latin typeface="+mj-lt"/>
                <a:ea typeface="+mj-ea"/>
                <a:cs typeface="+mj-cs"/>
              </a:rPr>
              <a:t>be</a:t>
            </a:r>
            <a:r>
              <a:rPr lang="de-CH" sz="2400" b="1" dirty="0">
                <a:solidFill>
                  <a:srgbClr val="00549F"/>
                </a:solidFill>
                <a:latin typeface="+mj-lt"/>
                <a:ea typeface="+mj-ea"/>
                <a:cs typeface="+mj-cs"/>
              </a:rPr>
              <a:t> </a:t>
            </a:r>
            <a:r>
              <a:rPr lang="de-CH" sz="2400" b="1" dirty="0" err="1">
                <a:solidFill>
                  <a:srgbClr val="00549F"/>
                </a:solidFill>
                <a:latin typeface="+mj-lt"/>
                <a:ea typeface="+mj-ea"/>
                <a:cs typeface="+mj-cs"/>
              </a:rPr>
              <a:t>extended</a:t>
            </a:r>
            <a:endParaRPr lang="en-US" sz="2400" b="1" dirty="0">
              <a:solidFill>
                <a:srgbClr val="00549F"/>
              </a:solidFill>
              <a:latin typeface="+mj-lt"/>
              <a:ea typeface="+mj-ea"/>
              <a:cs typeface="+mj-cs"/>
            </a:endParaRPr>
          </a:p>
        </p:txBody>
      </p:sp>
      <p:sp>
        <p:nvSpPr>
          <p:cNvPr id="34846" name="Line 61">
            <a:extLst>
              <a:ext uri="{FF2B5EF4-FFF2-40B4-BE49-F238E27FC236}">
                <a16:creationId xmlns:a16="http://schemas.microsoft.com/office/drawing/2014/main" id="{E0F44FC4-BF0A-4730-9F38-175BD0404ADC}"/>
              </a:ext>
            </a:extLst>
          </p:cNvPr>
          <p:cNvSpPr>
            <a:spLocks noChangeShapeType="1"/>
          </p:cNvSpPr>
          <p:nvPr/>
        </p:nvSpPr>
        <p:spPr bwMode="auto">
          <a:xfrm>
            <a:off x="3352800" y="5943600"/>
            <a:ext cx="0" cy="53340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5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hteck 62">
            <a:extLst>
              <a:ext uri="{FF2B5EF4-FFF2-40B4-BE49-F238E27FC236}">
                <a16:creationId xmlns:a16="http://schemas.microsoft.com/office/drawing/2014/main" id="{5101A05C-EF3E-4256-93DD-9F258C8E9F49}"/>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2" name="Rectangle 60">
            <a:extLst>
              <a:ext uri="{FF2B5EF4-FFF2-40B4-BE49-F238E27FC236}">
                <a16:creationId xmlns:a16="http://schemas.microsoft.com/office/drawing/2014/main" id="{1A07DC15-A731-4405-A382-71046F6B6AD7}"/>
              </a:ext>
            </a:extLst>
          </p:cNvPr>
          <p:cNvSpPr>
            <a:spLocks noChangeArrowheads="1"/>
          </p:cNvSpPr>
          <p:nvPr/>
        </p:nvSpPr>
        <p:spPr bwMode="auto">
          <a:xfrm>
            <a:off x="57150" y="53975"/>
            <a:ext cx="914400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400" b="1" dirty="0">
                <a:solidFill>
                  <a:srgbClr val="00549F"/>
                </a:solidFill>
                <a:latin typeface="+mj-lt"/>
                <a:ea typeface="+mj-ea"/>
                <a:cs typeface="+mj-cs"/>
              </a:rPr>
              <a:t>Model </a:t>
            </a:r>
            <a:r>
              <a:rPr lang="de-CH" sz="2400" b="1" dirty="0" err="1">
                <a:solidFill>
                  <a:srgbClr val="00549F"/>
                </a:solidFill>
                <a:latin typeface="+mj-lt"/>
                <a:ea typeface="+mj-ea"/>
                <a:cs typeface="+mj-cs"/>
              </a:rPr>
              <a:t>of</a:t>
            </a:r>
            <a:r>
              <a:rPr lang="de-CH" sz="2400" b="1" dirty="0">
                <a:solidFill>
                  <a:srgbClr val="00549F"/>
                </a:solidFill>
                <a:latin typeface="+mj-lt"/>
                <a:ea typeface="+mj-ea"/>
                <a:cs typeface="+mj-cs"/>
              </a:rPr>
              <a:t> </a:t>
            </a:r>
            <a:r>
              <a:rPr lang="de-CH" sz="2400" b="1" dirty="0" err="1">
                <a:solidFill>
                  <a:srgbClr val="00549F"/>
                </a:solidFill>
                <a:latin typeface="+mj-lt"/>
                <a:ea typeface="+mj-ea"/>
                <a:cs typeface="+mj-cs"/>
              </a:rPr>
              <a:t>biosynthesis</a:t>
            </a:r>
            <a:endParaRPr lang="en-US" sz="2400" b="1" dirty="0">
              <a:solidFill>
                <a:srgbClr val="00549F"/>
              </a:solidFill>
              <a:latin typeface="+mj-lt"/>
              <a:ea typeface="+mj-ea"/>
              <a:cs typeface="+mj-cs"/>
            </a:endParaRPr>
          </a:p>
        </p:txBody>
      </p:sp>
      <p:sp>
        <p:nvSpPr>
          <p:cNvPr id="35844" name="Foliennummernplatzhalter 3">
            <a:extLst>
              <a:ext uri="{FF2B5EF4-FFF2-40B4-BE49-F238E27FC236}">
                <a16:creationId xmlns:a16="http://schemas.microsoft.com/office/drawing/2014/main" id="{848BFFDD-6D62-482B-9969-5A5F2A999003}"/>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BECC6C5E-2C2C-4297-9963-45BF8FD4C6D2}" type="slidenum">
              <a:rPr lang="de-CH" altLang="de-DE" sz="1400">
                <a:latin typeface="Times" panose="02020603050405020304" pitchFamily="18" charset="0"/>
              </a:rPr>
              <a:pPr>
                <a:spcBef>
                  <a:spcPct val="0"/>
                </a:spcBef>
                <a:buClrTx/>
                <a:buFontTx/>
                <a:buNone/>
              </a:pPr>
              <a:t>26</a:t>
            </a:fld>
            <a:endParaRPr lang="de-CH" altLang="de-DE" sz="1400">
              <a:latin typeface="Times" panose="02020603050405020304" pitchFamily="18" charset="0"/>
            </a:endParaRPr>
          </a:p>
        </p:txBody>
      </p:sp>
      <p:pic>
        <p:nvPicPr>
          <p:cNvPr id="35845" name="Picture 2">
            <a:extLst>
              <a:ext uri="{FF2B5EF4-FFF2-40B4-BE49-F238E27FC236}">
                <a16:creationId xmlns:a16="http://schemas.microsoft.com/office/drawing/2014/main" id="{92E68F05-5A04-4281-B958-B5314E982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919" t="13969" r="74979" b="49487"/>
          <a:stretch>
            <a:fillRect/>
          </a:stretch>
        </p:blipFill>
        <p:spPr bwMode="auto">
          <a:xfrm>
            <a:off x="579438" y="1611313"/>
            <a:ext cx="8099425" cy="375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nummernplatzhalter 3">
            <a:extLst>
              <a:ext uri="{FF2B5EF4-FFF2-40B4-BE49-F238E27FC236}">
                <a16:creationId xmlns:a16="http://schemas.microsoft.com/office/drawing/2014/main" id="{2847A21C-E89C-4F53-B484-5AB28B4CB128}"/>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0B80E6A0-84C2-41EF-BB3C-A1820D263F82}" type="slidenum">
              <a:rPr lang="de-CH" altLang="de-DE" sz="1400">
                <a:latin typeface="Times" panose="02020603050405020304" pitchFamily="18" charset="0"/>
              </a:rPr>
              <a:pPr>
                <a:spcBef>
                  <a:spcPct val="0"/>
                </a:spcBef>
                <a:buClrTx/>
                <a:buFontTx/>
                <a:buNone/>
              </a:pPr>
              <a:t>27</a:t>
            </a:fld>
            <a:endParaRPr lang="de-CH" altLang="de-DE" sz="1400">
              <a:latin typeface="Times" panose="02020603050405020304" pitchFamily="18" charset="0"/>
            </a:endParaRPr>
          </a:p>
        </p:txBody>
      </p:sp>
      <p:sp>
        <p:nvSpPr>
          <p:cNvPr id="27651" name="Rectangle 2">
            <a:extLst>
              <a:ext uri="{FF2B5EF4-FFF2-40B4-BE49-F238E27FC236}">
                <a16:creationId xmlns:a16="http://schemas.microsoft.com/office/drawing/2014/main" id="{6AF0948B-F90C-4836-91A4-6A32E7B4A775}"/>
              </a:ext>
            </a:extLst>
          </p:cNvPr>
          <p:cNvSpPr>
            <a:spLocks noGrp="1" noChangeArrowheads="1"/>
          </p:cNvSpPr>
          <p:nvPr>
            <p:ph type="title"/>
          </p:nvPr>
        </p:nvSpPr>
        <p:spPr>
          <a:xfrm>
            <a:off x="327025" y="263525"/>
            <a:ext cx="6408738" cy="576263"/>
          </a:xfrm>
        </p:spPr>
        <p:txBody>
          <a:bodyPr/>
          <a:lstStyle/>
          <a:p>
            <a:pPr eaLnBrk="1" hangingPunct="1">
              <a:defRPr/>
            </a:pPr>
            <a:r>
              <a:rPr lang="de-DE" sz="2800" b="1" kern="1200" dirty="0" err="1">
                <a:solidFill>
                  <a:srgbClr val="00549F"/>
                </a:solidFill>
              </a:rPr>
              <a:t>Biomass</a:t>
            </a:r>
            <a:r>
              <a:rPr lang="de-DE" sz="2800" b="1" kern="1200" dirty="0">
                <a:solidFill>
                  <a:srgbClr val="00549F"/>
                </a:solidFill>
              </a:rPr>
              <a:t> </a:t>
            </a:r>
            <a:r>
              <a:rPr lang="de-DE" sz="2800" b="1" kern="1200" dirty="0" err="1">
                <a:solidFill>
                  <a:srgbClr val="00549F"/>
                </a:solidFill>
              </a:rPr>
              <a:t>Equation</a:t>
            </a:r>
            <a:endParaRPr lang="en-US" sz="2800" b="1" kern="1200" dirty="0">
              <a:solidFill>
                <a:srgbClr val="00549F"/>
              </a:solidFill>
            </a:endParaRPr>
          </a:p>
        </p:txBody>
      </p:sp>
      <p:sp>
        <p:nvSpPr>
          <p:cNvPr id="36868" name="Rectangle 3">
            <a:extLst>
              <a:ext uri="{FF2B5EF4-FFF2-40B4-BE49-F238E27FC236}">
                <a16:creationId xmlns:a16="http://schemas.microsoft.com/office/drawing/2014/main" id="{F4E1A159-6B9E-4928-9E14-648FEAC3C8FE}"/>
              </a:ext>
            </a:extLst>
          </p:cNvPr>
          <p:cNvSpPr>
            <a:spLocks noGrp="1" noChangeArrowheads="1"/>
          </p:cNvSpPr>
          <p:nvPr>
            <p:ph type="body" idx="1"/>
          </p:nvPr>
        </p:nvSpPr>
        <p:spPr>
          <a:xfrm>
            <a:off x="244475" y="1166813"/>
            <a:ext cx="5456238" cy="2097087"/>
          </a:xfrm>
        </p:spPr>
        <p:txBody>
          <a:bodyPr/>
          <a:lstStyle/>
          <a:p>
            <a:pPr marL="0" indent="176213" eaLnBrk="1" hangingPunct="1">
              <a:buFont typeface="Wingdings" panose="05000000000000000000" pitchFamily="2" charset="2"/>
              <a:buNone/>
            </a:pPr>
            <a:r>
              <a:rPr lang="de-DE" altLang="de-DE" sz="2400"/>
              <a:t>Assumptions:</a:t>
            </a:r>
          </a:p>
          <a:p>
            <a:pPr marL="0" indent="176213" eaLnBrk="1" hangingPunct="1">
              <a:buFont typeface="Wingdings" panose="05000000000000000000" pitchFamily="2" charset="2"/>
              <a:buNone/>
            </a:pPr>
            <a:endParaRPr lang="de-DE" altLang="de-DE" sz="2400"/>
          </a:p>
          <a:p>
            <a:pPr marL="0" indent="176213" eaLnBrk="1" hangingPunct="1"/>
            <a:r>
              <a:rPr lang="de-DE" altLang="de-DE" sz="1800"/>
              <a:t> Biomass is synthesized from glucose</a:t>
            </a:r>
          </a:p>
          <a:p>
            <a:pPr marL="0" indent="176213" eaLnBrk="1" hangingPunct="1"/>
            <a:r>
              <a:rPr lang="de-DE" altLang="de-DE" sz="1800"/>
              <a:t> No additional carbon source is present (minimal medium)</a:t>
            </a:r>
          </a:p>
          <a:p>
            <a:pPr marL="0" indent="176213" eaLnBrk="1" hangingPunct="1"/>
            <a:r>
              <a:rPr lang="de-DE" altLang="de-DE" sz="1800"/>
              <a:t> CH</a:t>
            </a:r>
            <a:r>
              <a:rPr lang="de-DE" altLang="de-DE" sz="1800" baseline="-25000"/>
              <a:t>1.8</a:t>
            </a:r>
            <a:r>
              <a:rPr lang="de-DE" altLang="de-DE" sz="1800"/>
              <a:t>O</a:t>
            </a:r>
            <a:r>
              <a:rPr lang="de-DE" altLang="de-DE" sz="1800" baseline="-25000"/>
              <a:t>0.5</a:t>
            </a:r>
            <a:r>
              <a:rPr lang="de-DE" altLang="de-DE" sz="1800"/>
              <a:t>N</a:t>
            </a:r>
            <a:r>
              <a:rPr lang="de-DE" altLang="de-DE" sz="1800" baseline="-25000"/>
              <a:t>0.2</a:t>
            </a:r>
            <a:endParaRPr lang="de-DE" altLang="de-DE" sz="1800"/>
          </a:p>
        </p:txBody>
      </p:sp>
      <p:sp>
        <p:nvSpPr>
          <p:cNvPr id="36869" name="Text Box 4">
            <a:extLst>
              <a:ext uri="{FF2B5EF4-FFF2-40B4-BE49-F238E27FC236}">
                <a16:creationId xmlns:a16="http://schemas.microsoft.com/office/drawing/2014/main" id="{115B91C4-7B21-4B30-9BEB-2A5CEDCAD5D4}"/>
              </a:ext>
            </a:extLst>
          </p:cNvPr>
          <p:cNvSpPr txBox="1">
            <a:spLocks noChangeArrowheads="1"/>
          </p:cNvSpPr>
          <p:nvPr/>
        </p:nvSpPr>
        <p:spPr bwMode="auto">
          <a:xfrm>
            <a:off x="2054225" y="5276850"/>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latin typeface="Verdana" panose="020B0604030504040204" pitchFamily="34" charset="0"/>
            </a:endParaRPr>
          </a:p>
        </p:txBody>
      </p:sp>
      <p:pic>
        <p:nvPicPr>
          <p:cNvPr id="36870" name="Picture 5">
            <a:extLst>
              <a:ext uri="{FF2B5EF4-FFF2-40B4-BE49-F238E27FC236}">
                <a16:creationId xmlns:a16="http://schemas.microsoft.com/office/drawing/2014/main" id="{2810CCD2-BC7E-44CC-947F-3ABA2A53E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921" r="5161" b="-11258"/>
          <a:stretch>
            <a:fillRect/>
          </a:stretch>
        </p:blipFill>
        <p:spPr bwMode="auto">
          <a:xfrm>
            <a:off x="3124200" y="2744788"/>
            <a:ext cx="5965825"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Foliennummernplatzhalter 3">
            <a:extLst>
              <a:ext uri="{FF2B5EF4-FFF2-40B4-BE49-F238E27FC236}">
                <a16:creationId xmlns:a16="http://schemas.microsoft.com/office/drawing/2014/main" id="{0FF37702-1EC6-459F-B4CE-20E377773372}"/>
              </a:ext>
            </a:extLst>
          </p:cNvPr>
          <p:cNvSpPr txBox="1">
            <a:spLocks/>
          </p:cNvSpPr>
          <p:nvPr/>
        </p:nvSpPr>
        <p:spPr bwMode="auto">
          <a:xfrm>
            <a:off x="6705600" y="63976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FontTx/>
              <a:buNone/>
            </a:pPr>
            <a:fld id="{23D41764-C249-4ABE-9760-C179B68B0A78}" type="slidenum">
              <a:rPr lang="de-CH" altLang="de-DE" sz="1400">
                <a:latin typeface="Times" panose="02020603050405020304" pitchFamily="18" charset="0"/>
              </a:rPr>
              <a:pPr algn="r">
                <a:spcBef>
                  <a:spcPct val="0"/>
                </a:spcBef>
                <a:buClrTx/>
                <a:buFontTx/>
                <a:buNone/>
              </a:pPr>
              <a:t>27</a:t>
            </a:fld>
            <a:endParaRPr lang="de-CH" altLang="de-DE" sz="1400">
              <a:latin typeface="Times" panose="02020603050405020304" pitchFamily="18" charset="0"/>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liennummernplatzhalter 3">
            <a:extLst>
              <a:ext uri="{FF2B5EF4-FFF2-40B4-BE49-F238E27FC236}">
                <a16:creationId xmlns:a16="http://schemas.microsoft.com/office/drawing/2014/main" id="{4C2E3D60-78E5-48B5-BAB9-D5E025350C9B}"/>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16F43344-E070-4A7D-A5B8-C9F2C317DCB3}" type="slidenum">
              <a:rPr lang="de-CH" altLang="de-DE" sz="1400">
                <a:latin typeface="Times" panose="02020603050405020304" pitchFamily="18" charset="0"/>
              </a:rPr>
              <a:pPr>
                <a:spcBef>
                  <a:spcPct val="0"/>
                </a:spcBef>
                <a:buClrTx/>
                <a:buFontTx/>
                <a:buNone/>
              </a:pPr>
              <a:t>28</a:t>
            </a:fld>
            <a:endParaRPr lang="de-CH" altLang="de-DE" sz="1400">
              <a:latin typeface="Times" panose="02020603050405020304" pitchFamily="18" charset="0"/>
            </a:endParaRPr>
          </a:p>
        </p:txBody>
      </p:sp>
      <p:pic>
        <p:nvPicPr>
          <p:cNvPr id="37891" name="Picture 2">
            <a:extLst>
              <a:ext uri="{FF2B5EF4-FFF2-40B4-BE49-F238E27FC236}">
                <a16:creationId xmlns:a16="http://schemas.microsoft.com/office/drawing/2014/main" id="{2AAD0AF8-61AB-4D99-8E3C-BAD4F1FDB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463" y="1395413"/>
            <a:ext cx="747553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2" name="Picture 3">
            <a:extLst>
              <a:ext uri="{FF2B5EF4-FFF2-40B4-BE49-F238E27FC236}">
                <a16:creationId xmlns:a16="http://schemas.microsoft.com/office/drawing/2014/main" id="{5CAB82E5-0E3A-489D-8879-15989B7FB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038" y="2492375"/>
            <a:ext cx="316865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3" name="Text Box 4">
            <a:extLst>
              <a:ext uri="{FF2B5EF4-FFF2-40B4-BE49-F238E27FC236}">
                <a16:creationId xmlns:a16="http://schemas.microsoft.com/office/drawing/2014/main" id="{9816B2FB-A16D-4AAC-B6FD-D98F653F0FF5}"/>
              </a:ext>
            </a:extLst>
          </p:cNvPr>
          <p:cNvSpPr txBox="1">
            <a:spLocks noChangeArrowheads="1"/>
          </p:cNvSpPr>
          <p:nvPr/>
        </p:nvSpPr>
        <p:spPr bwMode="auto">
          <a:xfrm>
            <a:off x="209550" y="2435225"/>
            <a:ext cx="709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de-DE" altLang="de-DE">
                <a:latin typeface="Verdana" panose="020B0604030504040204" pitchFamily="34" charset="0"/>
              </a:rPr>
              <a:t>DoR</a:t>
            </a:r>
            <a:endParaRPr lang="en-US" altLang="de-DE">
              <a:latin typeface="Verdana" panose="020B0604030504040204" pitchFamily="34" charset="0"/>
            </a:endParaRPr>
          </a:p>
        </p:txBody>
      </p:sp>
      <p:pic>
        <p:nvPicPr>
          <p:cNvPr id="37894" name="Picture 5">
            <a:extLst>
              <a:ext uri="{FF2B5EF4-FFF2-40B4-BE49-F238E27FC236}">
                <a16:creationId xmlns:a16="http://schemas.microsoft.com/office/drawing/2014/main" id="{4ABE2DCA-F8F7-4867-8BD8-5BA40EA60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463" y="3263900"/>
            <a:ext cx="6821487"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5" name="Picture 6">
            <a:extLst>
              <a:ext uri="{FF2B5EF4-FFF2-40B4-BE49-F238E27FC236}">
                <a16:creationId xmlns:a16="http://schemas.microsoft.com/office/drawing/2014/main" id="{A97554F4-59F2-4198-8426-264DC559A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463" y="4356100"/>
            <a:ext cx="71342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6" name="Text Box 7">
            <a:extLst>
              <a:ext uri="{FF2B5EF4-FFF2-40B4-BE49-F238E27FC236}">
                <a16:creationId xmlns:a16="http://schemas.microsoft.com/office/drawing/2014/main" id="{B41F9BB9-F446-4A92-B612-5C8F1F4C511D}"/>
              </a:ext>
            </a:extLst>
          </p:cNvPr>
          <p:cNvSpPr txBox="1">
            <a:spLocks noChangeArrowheads="1"/>
          </p:cNvSpPr>
          <p:nvPr/>
        </p:nvSpPr>
        <p:spPr bwMode="auto">
          <a:xfrm>
            <a:off x="209550" y="1481138"/>
            <a:ext cx="361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de-DE" altLang="de-DE">
                <a:latin typeface="Verdana" panose="020B0604030504040204" pitchFamily="34" charset="0"/>
              </a:rPr>
              <a:t>C</a:t>
            </a:r>
            <a:endParaRPr lang="en-US" altLang="de-DE">
              <a:latin typeface="Verdana" panose="020B0604030504040204" pitchFamily="34" charset="0"/>
            </a:endParaRPr>
          </a:p>
        </p:txBody>
      </p:sp>
      <p:sp>
        <p:nvSpPr>
          <p:cNvPr id="37897" name="Text Box 8">
            <a:extLst>
              <a:ext uri="{FF2B5EF4-FFF2-40B4-BE49-F238E27FC236}">
                <a16:creationId xmlns:a16="http://schemas.microsoft.com/office/drawing/2014/main" id="{08E39B4E-D75A-4733-A4F0-E15718CF2B0B}"/>
              </a:ext>
            </a:extLst>
          </p:cNvPr>
          <p:cNvSpPr txBox="1">
            <a:spLocks noChangeArrowheads="1"/>
          </p:cNvSpPr>
          <p:nvPr/>
        </p:nvSpPr>
        <p:spPr bwMode="auto">
          <a:xfrm>
            <a:off x="209550" y="3317875"/>
            <a:ext cx="933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de-DE" altLang="de-DE">
                <a:latin typeface="Verdana" panose="020B0604030504040204" pitchFamily="34" charset="0"/>
              </a:rPr>
              <a:t>NADH</a:t>
            </a:r>
            <a:endParaRPr lang="en-US" altLang="de-DE">
              <a:latin typeface="Verdana" panose="020B0604030504040204" pitchFamily="34" charset="0"/>
            </a:endParaRPr>
          </a:p>
        </p:txBody>
      </p:sp>
      <p:sp>
        <p:nvSpPr>
          <p:cNvPr id="37898" name="Text Box 9">
            <a:extLst>
              <a:ext uri="{FF2B5EF4-FFF2-40B4-BE49-F238E27FC236}">
                <a16:creationId xmlns:a16="http://schemas.microsoft.com/office/drawing/2014/main" id="{A4F6E4F2-0157-4B6E-9477-23C75B898188}"/>
              </a:ext>
            </a:extLst>
          </p:cNvPr>
          <p:cNvSpPr txBox="1">
            <a:spLocks noChangeArrowheads="1"/>
          </p:cNvSpPr>
          <p:nvPr/>
        </p:nvSpPr>
        <p:spPr bwMode="auto">
          <a:xfrm>
            <a:off x="209550" y="4383088"/>
            <a:ext cx="666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de-DE" altLang="de-DE">
                <a:latin typeface="Verdana" panose="020B0604030504040204" pitchFamily="34" charset="0"/>
              </a:rPr>
              <a:t>ATP</a:t>
            </a:r>
            <a:endParaRPr lang="en-US" altLang="de-DE">
              <a:latin typeface="Verdana" panose="020B0604030504040204" pitchFamily="34" charset="0"/>
            </a:endParaRPr>
          </a:p>
        </p:txBody>
      </p:sp>
      <p:sp>
        <p:nvSpPr>
          <p:cNvPr id="28683" name="Rectangle 10">
            <a:extLst>
              <a:ext uri="{FF2B5EF4-FFF2-40B4-BE49-F238E27FC236}">
                <a16:creationId xmlns:a16="http://schemas.microsoft.com/office/drawing/2014/main" id="{A8BD98FF-8F56-4518-91AA-C49B1CC26E49}"/>
              </a:ext>
            </a:extLst>
          </p:cNvPr>
          <p:cNvSpPr>
            <a:spLocks noGrp="1" noChangeArrowheads="1"/>
          </p:cNvSpPr>
          <p:nvPr>
            <p:ph type="title"/>
          </p:nvPr>
        </p:nvSpPr>
        <p:spPr>
          <a:xfrm>
            <a:off x="373063" y="212725"/>
            <a:ext cx="6408737" cy="576263"/>
          </a:xfrm>
        </p:spPr>
        <p:txBody>
          <a:bodyPr anchor="ctr"/>
          <a:lstStyle/>
          <a:p>
            <a:pPr eaLnBrk="1" hangingPunct="1">
              <a:defRPr/>
            </a:pPr>
            <a:r>
              <a:rPr lang="de-DE" sz="2800" b="1" kern="1200" dirty="0" err="1">
                <a:solidFill>
                  <a:srgbClr val="00549F"/>
                </a:solidFill>
              </a:rPr>
              <a:t>Biomass</a:t>
            </a:r>
            <a:r>
              <a:rPr lang="de-DE" sz="2800" b="1" kern="1200" dirty="0">
                <a:solidFill>
                  <a:srgbClr val="00549F"/>
                </a:solidFill>
              </a:rPr>
              <a:t> </a:t>
            </a:r>
            <a:r>
              <a:rPr lang="de-DE" sz="2800" b="1" kern="1200" dirty="0" err="1">
                <a:solidFill>
                  <a:srgbClr val="00549F"/>
                </a:solidFill>
              </a:rPr>
              <a:t>Equation</a:t>
            </a:r>
            <a:endParaRPr lang="en-US" sz="2800" b="1" kern="1200" dirty="0">
              <a:solidFill>
                <a:srgbClr val="00549F"/>
              </a:solidFill>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nummernplatzhalter 3">
            <a:extLst>
              <a:ext uri="{FF2B5EF4-FFF2-40B4-BE49-F238E27FC236}">
                <a16:creationId xmlns:a16="http://schemas.microsoft.com/office/drawing/2014/main" id="{DF4CDE97-81EC-4984-92B9-E5CF13BD68E8}"/>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162D20FD-7C95-4AB9-837B-E9C617840D4D}" type="slidenum">
              <a:rPr lang="de-CH" altLang="de-DE" sz="1400">
                <a:latin typeface="Times" panose="02020603050405020304" pitchFamily="18" charset="0"/>
              </a:rPr>
              <a:pPr>
                <a:spcBef>
                  <a:spcPct val="0"/>
                </a:spcBef>
                <a:buClrTx/>
                <a:buFontTx/>
                <a:buNone/>
              </a:pPr>
              <a:t>29</a:t>
            </a:fld>
            <a:endParaRPr lang="de-CH" altLang="de-DE" sz="1400">
              <a:latin typeface="Times" panose="02020603050405020304" pitchFamily="18" charset="0"/>
            </a:endParaRPr>
          </a:p>
        </p:txBody>
      </p:sp>
      <p:sp>
        <p:nvSpPr>
          <p:cNvPr id="29699" name="Rectangle 2">
            <a:extLst>
              <a:ext uri="{FF2B5EF4-FFF2-40B4-BE49-F238E27FC236}">
                <a16:creationId xmlns:a16="http://schemas.microsoft.com/office/drawing/2014/main" id="{55FDF56E-AAA8-40E6-9E97-756D16A5853D}"/>
              </a:ext>
            </a:extLst>
          </p:cNvPr>
          <p:cNvSpPr>
            <a:spLocks noGrp="1" noChangeArrowheads="1"/>
          </p:cNvSpPr>
          <p:nvPr>
            <p:ph type="title"/>
          </p:nvPr>
        </p:nvSpPr>
        <p:spPr>
          <a:xfrm>
            <a:off x="287338" y="266700"/>
            <a:ext cx="6408737" cy="576263"/>
          </a:xfrm>
        </p:spPr>
        <p:txBody>
          <a:bodyPr/>
          <a:lstStyle/>
          <a:p>
            <a:pPr eaLnBrk="1" hangingPunct="1">
              <a:defRPr/>
            </a:pPr>
            <a:r>
              <a:rPr lang="de-DE" sz="2800" b="1" kern="1200" dirty="0">
                <a:solidFill>
                  <a:srgbClr val="00549F"/>
                </a:solidFill>
              </a:rPr>
              <a:t>Maintenance </a:t>
            </a:r>
            <a:r>
              <a:rPr lang="de-DE" sz="2800" b="1" kern="1200" dirty="0" err="1">
                <a:solidFill>
                  <a:srgbClr val="00549F"/>
                </a:solidFill>
              </a:rPr>
              <a:t>Energy</a:t>
            </a:r>
            <a:endParaRPr lang="en-US" sz="2800" b="1" kern="1200" dirty="0">
              <a:solidFill>
                <a:srgbClr val="00549F"/>
              </a:solidFill>
            </a:endParaRPr>
          </a:p>
        </p:txBody>
      </p:sp>
      <p:sp>
        <p:nvSpPr>
          <p:cNvPr id="38916" name="Rectangle 3">
            <a:extLst>
              <a:ext uri="{FF2B5EF4-FFF2-40B4-BE49-F238E27FC236}">
                <a16:creationId xmlns:a16="http://schemas.microsoft.com/office/drawing/2014/main" id="{6FA0B99C-8EB4-4B69-A9CD-575BE9AE2DB9}"/>
              </a:ext>
            </a:extLst>
          </p:cNvPr>
          <p:cNvSpPr>
            <a:spLocks noGrp="1" noChangeArrowheads="1"/>
          </p:cNvSpPr>
          <p:nvPr>
            <p:ph type="body" idx="1"/>
          </p:nvPr>
        </p:nvSpPr>
        <p:spPr>
          <a:xfrm>
            <a:off x="1927225" y="2601913"/>
            <a:ext cx="5237163" cy="2430462"/>
          </a:xfrm>
          <a:noFill/>
        </p:spPr>
        <p:txBody>
          <a:bodyPr/>
          <a:lstStyle/>
          <a:p>
            <a:pPr marL="0" indent="176213" eaLnBrk="1" hangingPunct="1">
              <a:lnSpc>
                <a:spcPct val="120000"/>
              </a:lnSpc>
            </a:pPr>
            <a:r>
              <a:rPr lang="de-DE" altLang="de-DE" sz="1800"/>
              <a:t>Maintenance of concentration gradients</a:t>
            </a:r>
          </a:p>
          <a:p>
            <a:pPr marL="0" indent="176213" eaLnBrk="1" hangingPunct="1">
              <a:lnSpc>
                <a:spcPct val="120000"/>
              </a:lnSpc>
            </a:pPr>
            <a:r>
              <a:rPr lang="de-DE" altLang="de-DE" sz="1800"/>
              <a:t>Maintenance of electrical potential</a:t>
            </a:r>
          </a:p>
          <a:p>
            <a:pPr marL="0" indent="176213" eaLnBrk="1" hangingPunct="1">
              <a:lnSpc>
                <a:spcPct val="120000"/>
              </a:lnSpc>
            </a:pPr>
            <a:r>
              <a:rPr lang="de-DE" altLang="de-DE" sz="1800"/>
              <a:t>Turnover of biopolymers</a:t>
            </a:r>
          </a:p>
          <a:p>
            <a:pPr marL="0" indent="176213" eaLnBrk="1" hangingPunct="1">
              <a:lnSpc>
                <a:spcPct val="120000"/>
              </a:lnSpc>
            </a:pPr>
            <a:r>
              <a:rPr lang="de-DE" altLang="de-DE" sz="1800"/>
              <a:t>Futile cycles</a:t>
            </a:r>
          </a:p>
          <a:p>
            <a:pPr marL="0" indent="176213" eaLnBrk="1" hangingPunct="1">
              <a:lnSpc>
                <a:spcPct val="120000"/>
              </a:lnSpc>
            </a:pPr>
            <a:endParaRPr lang="de-DE" altLang="de-DE" sz="1800"/>
          </a:p>
        </p:txBody>
      </p:sp>
      <p:pic>
        <p:nvPicPr>
          <p:cNvPr id="38917" name="Picture 4">
            <a:extLst>
              <a:ext uri="{FF2B5EF4-FFF2-40B4-BE49-F238E27FC236}">
                <a16:creationId xmlns:a16="http://schemas.microsoft.com/office/drawing/2014/main" id="{2F47614C-2A42-4578-846F-751CC3B90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388" y="5257800"/>
            <a:ext cx="5327650"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liennummernplatzhalter 3">
            <a:extLst>
              <a:ext uri="{FF2B5EF4-FFF2-40B4-BE49-F238E27FC236}">
                <a16:creationId xmlns:a16="http://schemas.microsoft.com/office/drawing/2014/main" id="{DF245556-D0B3-4945-9F95-8A30F9DED498}"/>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3A913F62-D095-4522-B4C6-F3D3EE156B0C}" type="slidenum">
              <a:rPr lang="de-CH" altLang="de-DE" sz="1400">
                <a:latin typeface="Times" panose="02020603050405020304" pitchFamily="18" charset="0"/>
              </a:rPr>
              <a:pPr>
                <a:spcBef>
                  <a:spcPct val="0"/>
                </a:spcBef>
                <a:buClrTx/>
                <a:buFontTx/>
                <a:buNone/>
              </a:pPr>
              <a:t>3</a:t>
            </a:fld>
            <a:endParaRPr lang="de-CH" altLang="de-DE" sz="1400">
              <a:latin typeface="Times" panose="02020603050405020304" pitchFamily="18" charset="0"/>
            </a:endParaRPr>
          </a:p>
        </p:txBody>
      </p:sp>
      <p:sp>
        <p:nvSpPr>
          <p:cNvPr id="5123" name="Rectangle 2">
            <a:extLst>
              <a:ext uri="{FF2B5EF4-FFF2-40B4-BE49-F238E27FC236}">
                <a16:creationId xmlns:a16="http://schemas.microsoft.com/office/drawing/2014/main" id="{15179D37-441B-40CD-B20A-DE4DFB2060F3}"/>
              </a:ext>
            </a:extLst>
          </p:cNvPr>
          <p:cNvSpPr>
            <a:spLocks noGrp="1" noChangeArrowheads="1"/>
          </p:cNvSpPr>
          <p:nvPr>
            <p:ph type="title"/>
          </p:nvPr>
        </p:nvSpPr>
        <p:spPr>
          <a:xfrm>
            <a:off x="641350" y="374650"/>
            <a:ext cx="6408738" cy="576263"/>
          </a:xfrm>
        </p:spPr>
        <p:txBody>
          <a:bodyPr/>
          <a:lstStyle/>
          <a:p>
            <a:pPr eaLnBrk="1" hangingPunct="1">
              <a:defRPr/>
            </a:pPr>
            <a:r>
              <a:rPr lang="en-AU" sz="2800" b="1" kern="1200" dirty="0">
                <a:solidFill>
                  <a:srgbClr val="00549F"/>
                </a:solidFill>
              </a:rPr>
              <a:t>Metabolic Flux Models</a:t>
            </a:r>
            <a:r>
              <a:rPr lang="en-US" sz="2800" b="1" kern="1200" dirty="0">
                <a:solidFill>
                  <a:srgbClr val="00549F"/>
                </a:solidFill>
              </a:rPr>
              <a:t> </a:t>
            </a:r>
          </a:p>
        </p:txBody>
      </p:sp>
      <p:sp>
        <p:nvSpPr>
          <p:cNvPr id="8196" name="Rectangle 3">
            <a:extLst>
              <a:ext uri="{FF2B5EF4-FFF2-40B4-BE49-F238E27FC236}">
                <a16:creationId xmlns:a16="http://schemas.microsoft.com/office/drawing/2014/main" id="{0E7D63F9-C225-498F-A88A-BB1F9EE408DE}"/>
              </a:ext>
            </a:extLst>
          </p:cNvPr>
          <p:cNvSpPr>
            <a:spLocks noGrp="1" noChangeArrowheads="1"/>
          </p:cNvSpPr>
          <p:nvPr>
            <p:ph type="body" idx="1"/>
          </p:nvPr>
        </p:nvSpPr>
        <p:spPr/>
        <p:txBody>
          <a:bodyPr/>
          <a:lstStyle/>
          <a:p>
            <a:pPr marL="0" indent="176213" eaLnBrk="1" hangingPunct="1"/>
            <a:r>
              <a:rPr lang="en-US" altLang="de-DE"/>
              <a:t>Objective</a:t>
            </a:r>
          </a:p>
          <a:p>
            <a:pPr lvl="1" eaLnBrk="1" hangingPunct="1"/>
            <a:r>
              <a:rPr lang="en-AU" altLang="de-DE">
                <a:cs typeface="Times New Roman" panose="02020603050405020304" pitchFamily="18" charset="0"/>
              </a:rPr>
              <a:t>Introduce stoichiometric models and demonstrate how they are used to estimate internal rates: metabolic flux analysis (MFA)</a:t>
            </a:r>
          </a:p>
          <a:p>
            <a:pPr marL="0" indent="176213" eaLnBrk="1" hangingPunct="1"/>
            <a:r>
              <a:rPr lang="en-US" altLang="de-DE"/>
              <a:t>Content</a:t>
            </a:r>
          </a:p>
          <a:p>
            <a:pPr lvl="1" eaLnBrk="1" hangingPunct="1"/>
            <a:r>
              <a:rPr lang="de-DE" altLang="de-DE"/>
              <a:t>Industrial example</a:t>
            </a:r>
          </a:p>
          <a:p>
            <a:pPr lvl="1" eaLnBrk="1" hangingPunct="1"/>
            <a:r>
              <a:rPr lang="de-DE" altLang="de-DE"/>
              <a:t>Constructing and using stoichiometric models</a:t>
            </a:r>
          </a:p>
          <a:p>
            <a:pPr lvl="1" eaLnBrk="1" hangingPunct="1">
              <a:buFontTx/>
              <a:buNone/>
            </a:pPr>
            <a:endParaRPr lang="en-US" altLang="de-DE"/>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hteck 13">
            <a:extLst>
              <a:ext uri="{FF2B5EF4-FFF2-40B4-BE49-F238E27FC236}">
                <a16:creationId xmlns:a16="http://schemas.microsoft.com/office/drawing/2014/main" id="{FDC2B58A-0F41-44FA-AFFB-7AABADF16CB7}"/>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39939" name="Foliennummernplatzhalter 3">
            <a:extLst>
              <a:ext uri="{FF2B5EF4-FFF2-40B4-BE49-F238E27FC236}">
                <a16:creationId xmlns:a16="http://schemas.microsoft.com/office/drawing/2014/main" id="{2A5EE744-8D46-43EC-8854-53735B97C78C}"/>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2E73A229-DB6F-4FA0-AE86-7DA4349E08C9}" type="slidenum">
              <a:rPr lang="de-CH" altLang="de-DE" sz="1400">
                <a:latin typeface="Times" panose="02020603050405020304" pitchFamily="18" charset="0"/>
              </a:rPr>
              <a:pPr>
                <a:spcBef>
                  <a:spcPct val="0"/>
                </a:spcBef>
                <a:buClrTx/>
                <a:buFontTx/>
                <a:buNone/>
              </a:pPr>
              <a:t>30</a:t>
            </a:fld>
            <a:endParaRPr lang="de-CH" altLang="de-DE" sz="1400">
              <a:latin typeface="Times" panose="02020603050405020304" pitchFamily="18" charset="0"/>
            </a:endParaRPr>
          </a:p>
        </p:txBody>
      </p:sp>
      <p:sp>
        <p:nvSpPr>
          <p:cNvPr id="2" name="Rectangle 2">
            <a:extLst>
              <a:ext uri="{FF2B5EF4-FFF2-40B4-BE49-F238E27FC236}">
                <a16:creationId xmlns:a16="http://schemas.microsoft.com/office/drawing/2014/main" id="{055CD317-3A3D-4B44-A65B-9F9CC76714AB}"/>
              </a:ext>
            </a:extLst>
          </p:cNvPr>
          <p:cNvSpPr>
            <a:spLocks noGrp="1" noChangeArrowheads="1"/>
          </p:cNvSpPr>
          <p:nvPr>
            <p:ph type="title"/>
          </p:nvPr>
        </p:nvSpPr>
        <p:spPr>
          <a:xfrm>
            <a:off x="258763" y="311150"/>
            <a:ext cx="8370887" cy="576263"/>
          </a:xfrm>
        </p:spPr>
        <p:txBody>
          <a:bodyPr/>
          <a:lstStyle/>
          <a:p>
            <a:pPr eaLnBrk="1" hangingPunct="1">
              <a:defRPr/>
            </a:pPr>
            <a:r>
              <a:rPr lang="de-DE" sz="2800" b="1" kern="1200" dirty="0" err="1">
                <a:solidFill>
                  <a:srgbClr val="00549F"/>
                </a:solidFill>
              </a:rPr>
              <a:t>Stoichiometry</a:t>
            </a:r>
            <a:r>
              <a:rPr lang="de-DE" sz="2800" b="1" kern="1200" dirty="0">
                <a:solidFill>
                  <a:srgbClr val="00549F"/>
                </a:solidFill>
              </a:rPr>
              <a:t> </a:t>
            </a:r>
            <a:r>
              <a:rPr lang="de-DE" sz="2800" b="1" kern="1200" dirty="0" err="1">
                <a:solidFill>
                  <a:srgbClr val="00549F"/>
                </a:solidFill>
              </a:rPr>
              <a:t>of</a:t>
            </a:r>
            <a:r>
              <a:rPr lang="de-DE" sz="2800" b="1" kern="1200" dirty="0">
                <a:solidFill>
                  <a:srgbClr val="00549F"/>
                </a:solidFill>
              </a:rPr>
              <a:t> </a:t>
            </a:r>
            <a:r>
              <a:rPr lang="de-DE" sz="2800" b="1" kern="1200" dirty="0" err="1">
                <a:solidFill>
                  <a:srgbClr val="00549F"/>
                </a:solidFill>
              </a:rPr>
              <a:t>cellular</a:t>
            </a:r>
            <a:r>
              <a:rPr lang="de-DE" sz="2800" b="1" kern="1200" dirty="0">
                <a:solidFill>
                  <a:srgbClr val="00549F"/>
                </a:solidFill>
              </a:rPr>
              <a:t> </a:t>
            </a:r>
            <a:r>
              <a:rPr lang="de-DE" sz="2800" b="1" kern="1200" dirty="0" err="1">
                <a:solidFill>
                  <a:srgbClr val="00549F"/>
                </a:solidFill>
              </a:rPr>
              <a:t>reactions</a:t>
            </a:r>
            <a:endParaRPr lang="en-US" sz="2800" b="1" kern="1200" dirty="0">
              <a:solidFill>
                <a:srgbClr val="00549F"/>
              </a:solidFill>
            </a:endParaRPr>
          </a:p>
        </p:txBody>
      </p:sp>
      <p:sp>
        <p:nvSpPr>
          <p:cNvPr id="39941" name="Rectangle 3">
            <a:extLst>
              <a:ext uri="{FF2B5EF4-FFF2-40B4-BE49-F238E27FC236}">
                <a16:creationId xmlns:a16="http://schemas.microsoft.com/office/drawing/2014/main" id="{92925B26-0A5A-4C0C-BB82-7E2862A8A511}"/>
              </a:ext>
            </a:extLst>
          </p:cNvPr>
          <p:cNvSpPr>
            <a:spLocks noGrp="1" noChangeArrowheads="1"/>
          </p:cNvSpPr>
          <p:nvPr>
            <p:ph type="body" idx="1"/>
          </p:nvPr>
        </p:nvSpPr>
        <p:spPr>
          <a:xfrm>
            <a:off x="1595438" y="2047875"/>
            <a:ext cx="5930900" cy="701675"/>
          </a:xfrm>
          <a:noFill/>
        </p:spPr>
        <p:txBody>
          <a:bodyPr/>
          <a:lstStyle/>
          <a:p>
            <a:pPr marL="0" indent="176213" eaLnBrk="1" hangingPunct="1">
              <a:buFont typeface="Wingdings" panose="05000000000000000000" pitchFamily="2" charset="2"/>
              <a:buNone/>
            </a:pPr>
            <a:r>
              <a:rPr lang="de-DE" altLang="de-DE" sz="1800"/>
              <a:t>Biomass, substrates, products and metabolites</a:t>
            </a:r>
          </a:p>
          <a:p>
            <a:pPr marL="0" indent="176213" eaLnBrk="1" hangingPunct="1">
              <a:buFont typeface="Wingdings" panose="05000000000000000000" pitchFamily="2" charset="2"/>
              <a:buNone/>
            </a:pPr>
            <a:endParaRPr lang="de-DE" altLang="de-DE" sz="1800"/>
          </a:p>
        </p:txBody>
      </p:sp>
      <p:pic>
        <p:nvPicPr>
          <p:cNvPr id="39942" name="Picture 4">
            <a:extLst>
              <a:ext uri="{FF2B5EF4-FFF2-40B4-BE49-F238E27FC236}">
                <a16:creationId xmlns:a16="http://schemas.microsoft.com/office/drawing/2014/main" id="{42E29782-B1DB-47A8-9C68-61A1B578D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4662488"/>
            <a:ext cx="4516437"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43" name="Picture 5">
            <a:extLst>
              <a:ext uri="{FF2B5EF4-FFF2-40B4-BE49-F238E27FC236}">
                <a16:creationId xmlns:a16="http://schemas.microsoft.com/office/drawing/2014/main" id="{6C832294-FD7B-49C4-BF4F-A316806EC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463" y="5630863"/>
            <a:ext cx="3119437"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4" name="Oval 6">
            <a:extLst>
              <a:ext uri="{FF2B5EF4-FFF2-40B4-BE49-F238E27FC236}">
                <a16:creationId xmlns:a16="http://schemas.microsoft.com/office/drawing/2014/main" id="{F0831D94-4200-497C-9419-33EF10BEB02F}"/>
              </a:ext>
            </a:extLst>
          </p:cNvPr>
          <p:cNvSpPr>
            <a:spLocks noChangeArrowheads="1"/>
          </p:cNvSpPr>
          <p:nvPr/>
        </p:nvSpPr>
        <p:spPr bwMode="auto">
          <a:xfrm>
            <a:off x="3009900" y="2806700"/>
            <a:ext cx="2895600" cy="1282700"/>
          </a:xfrm>
          <a:prstGeom prst="ellipse">
            <a:avLst/>
          </a:prstGeom>
          <a:noFill/>
          <a:ln w="38100" cmpd="dbl"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39945" name="Line 7">
            <a:extLst>
              <a:ext uri="{FF2B5EF4-FFF2-40B4-BE49-F238E27FC236}">
                <a16:creationId xmlns:a16="http://schemas.microsoft.com/office/drawing/2014/main" id="{BBDE53FB-7210-4B53-A22F-2D597A7F73DF}"/>
              </a:ext>
            </a:extLst>
          </p:cNvPr>
          <p:cNvSpPr>
            <a:spLocks noChangeShapeType="1"/>
          </p:cNvSpPr>
          <p:nvPr/>
        </p:nvSpPr>
        <p:spPr bwMode="auto">
          <a:xfrm flipV="1">
            <a:off x="2489200" y="3429000"/>
            <a:ext cx="1028700" cy="12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46" name="Text Box 8">
            <a:extLst>
              <a:ext uri="{FF2B5EF4-FFF2-40B4-BE49-F238E27FC236}">
                <a16:creationId xmlns:a16="http://schemas.microsoft.com/office/drawing/2014/main" id="{5026B90E-9D42-438E-B43E-DEB44B6618B2}"/>
              </a:ext>
            </a:extLst>
          </p:cNvPr>
          <p:cNvSpPr txBox="1">
            <a:spLocks noChangeArrowheads="1"/>
          </p:cNvSpPr>
          <p:nvPr/>
        </p:nvSpPr>
        <p:spPr bwMode="auto">
          <a:xfrm>
            <a:off x="2054225" y="3232150"/>
            <a:ext cx="357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de-DE" altLang="de-DE">
                <a:latin typeface="Verdana" panose="020B0604030504040204" pitchFamily="34" charset="0"/>
              </a:rPr>
              <a:t>S</a:t>
            </a:r>
            <a:endParaRPr lang="en-US" altLang="de-DE">
              <a:latin typeface="Verdana" panose="020B0604030504040204" pitchFamily="34" charset="0"/>
            </a:endParaRPr>
          </a:p>
        </p:txBody>
      </p:sp>
      <p:sp>
        <p:nvSpPr>
          <p:cNvPr id="39947" name="Text Box 9">
            <a:extLst>
              <a:ext uri="{FF2B5EF4-FFF2-40B4-BE49-F238E27FC236}">
                <a16:creationId xmlns:a16="http://schemas.microsoft.com/office/drawing/2014/main" id="{16FD0236-ADAA-4922-9340-5E6966D0DDA2}"/>
              </a:ext>
            </a:extLst>
          </p:cNvPr>
          <p:cNvSpPr txBox="1">
            <a:spLocks noChangeArrowheads="1"/>
          </p:cNvSpPr>
          <p:nvPr/>
        </p:nvSpPr>
        <p:spPr bwMode="auto">
          <a:xfrm>
            <a:off x="6462713" y="3208338"/>
            <a:ext cx="336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de-DE" altLang="de-DE">
                <a:latin typeface="Verdana" panose="020B0604030504040204" pitchFamily="34" charset="0"/>
              </a:rPr>
              <a:t>P</a:t>
            </a:r>
            <a:endParaRPr lang="en-US" altLang="de-DE">
              <a:latin typeface="Verdana" panose="020B0604030504040204" pitchFamily="34" charset="0"/>
            </a:endParaRPr>
          </a:p>
        </p:txBody>
      </p:sp>
      <p:sp>
        <p:nvSpPr>
          <p:cNvPr id="39948" name="Line 10">
            <a:extLst>
              <a:ext uri="{FF2B5EF4-FFF2-40B4-BE49-F238E27FC236}">
                <a16:creationId xmlns:a16="http://schemas.microsoft.com/office/drawing/2014/main" id="{C3466600-DA71-47AF-82F4-D9B9C3A8FF16}"/>
              </a:ext>
            </a:extLst>
          </p:cNvPr>
          <p:cNvSpPr>
            <a:spLocks noChangeShapeType="1"/>
          </p:cNvSpPr>
          <p:nvPr/>
        </p:nvSpPr>
        <p:spPr bwMode="auto">
          <a:xfrm flipV="1">
            <a:off x="5462588" y="3417888"/>
            <a:ext cx="1028700" cy="12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49" name="Text Box 11">
            <a:extLst>
              <a:ext uri="{FF2B5EF4-FFF2-40B4-BE49-F238E27FC236}">
                <a16:creationId xmlns:a16="http://schemas.microsoft.com/office/drawing/2014/main" id="{A2ED5640-B029-4CF4-A346-815991605F91}"/>
              </a:ext>
            </a:extLst>
          </p:cNvPr>
          <p:cNvSpPr txBox="1">
            <a:spLocks noChangeArrowheads="1"/>
          </p:cNvSpPr>
          <p:nvPr/>
        </p:nvSpPr>
        <p:spPr bwMode="auto">
          <a:xfrm>
            <a:off x="4225925" y="3244850"/>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latin typeface="Verdana" panose="020B0604030504040204" pitchFamily="34" charset="0"/>
            </a:endParaRPr>
          </a:p>
        </p:txBody>
      </p:sp>
      <p:sp>
        <p:nvSpPr>
          <p:cNvPr id="39950" name="Text Box 12">
            <a:extLst>
              <a:ext uri="{FF2B5EF4-FFF2-40B4-BE49-F238E27FC236}">
                <a16:creationId xmlns:a16="http://schemas.microsoft.com/office/drawing/2014/main" id="{DDCEEC8F-AF36-4174-BC0B-D93FB3E098F8}"/>
              </a:ext>
            </a:extLst>
          </p:cNvPr>
          <p:cNvSpPr txBox="1">
            <a:spLocks noChangeArrowheads="1"/>
          </p:cNvSpPr>
          <p:nvPr/>
        </p:nvSpPr>
        <p:spPr bwMode="auto">
          <a:xfrm>
            <a:off x="4162425" y="3257550"/>
            <a:ext cx="682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de-DE" altLang="de-DE">
                <a:latin typeface="Verdana" panose="020B0604030504040204" pitchFamily="34" charset="0"/>
              </a:rPr>
              <a:t>X</a:t>
            </a:r>
            <a:r>
              <a:rPr lang="de-DE" altLang="de-DE" baseline="-25000">
                <a:latin typeface="Verdana" panose="020B0604030504040204" pitchFamily="34" charset="0"/>
              </a:rPr>
              <a:t>met</a:t>
            </a:r>
            <a:endParaRPr lang="en-US" altLang="de-DE" baseline="-25000">
              <a:latin typeface="Verdana" panose="020B0604030504040204" pitchFamily="34" charset="0"/>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liennummernplatzhalter 2">
            <a:extLst>
              <a:ext uri="{FF2B5EF4-FFF2-40B4-BE49-F238E27FC236}">
                <a16:creationId xmlns:a16="http://schemas.microsoft.com/office/drawing/2014/main" id="{83068E54-C1E5-4646-85BA-2BAE211EF26D}"/>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35DEBA09-B787-4420-BF9E-074333EDE982}" type="slidenum">
              <a:rPr lang="de-CH" altLang="de-DE" sz="1400">
                <a:latin typeface="Times" panose="02020603050405020304" pitchFamily="18" charset="0"/>
              </a:rPr>
              <a:pPr>
                <a:spcBef>
                  <a:spcPct val="0"/>
                </a:spcBef>
                <a:buClrTx/>
                <a:buFontTx/>
                <a:buNone/>
              </a:pPr>
              <a:t>31</a:t>
            </a:fld>
            <a:endParaRPr lang="de-CH" altLang="de-DE" sz="1400">
              <a:latin typeface="Times" panose="02020603050405020304" pitchFamily="18" charset="0"/>
            </a:endParaRPr>
          </a:p>
        </p:txBody>
      </p:sp>
      <p:sp>
        <p:nvSpPr>
          <p:cNvPr id="31747" name="Rectangle 2">
            <a:extLst>
              <a:ext uri="{FF2B5EF4-FFF2-40B4-BE49-F238E27FC236}">
                <a16:creationId xmlns:a16="http://schemas.microsoft.com/office/drawing/2014/main" id="{E420C837-BE7D-4E9B-BB73-43EEE9B0A934}"/>
              </a:ext>
            </a:extLst>
          </p:cNvPr>
          <p:cNvSpPr>
            <a:spLocks noGrp="1" noChangeArrowheads="1"/>
          </p:cNvSpPr>
          <p:nvPr>
            <p:ph type="title"/>
          </p:nvPr>
        </p:nvSpPr>
        <p:spPr>
          <a:xfrm>
            <a:off x="328613" y="190500"/>
            <a:ext cx="8229600" cy="1143000"/>
          </a:xfrm>
        </p:spPr>
        <p:txBody>
          <a:bodyPr/>
          <a:lstStyle/>
          <a:p>
            <a:pPr eaLnBrk="1" hangingPunct="1">
              <a:defRPr/>
            </a:pPr>
            <a:r>
              <a:rPr lang="en-US" sz="2800" b="1" kern="1200" dirty="0">
                <a:solidFill>
                  <a:srgbClr val="00549F"/>
                </a:solidFill>
              </a:rPr>
              <a:t>Reaction network</a:t>
            </a:r>
          </a:p>
        </p:txBody>
      </p:sp>
      <p:sp>
        <p:nvSpPr>
          <p:cNvPr id="40964" name="Text Box 3">
            <a:extLst>
              <a:ext uri="{FF2B5EF4-FFF2-40B4-BE49-F238E27FC236}">
                <a16:creationId xmlns:a16="http://schemas.microsoft.com/office/drawing/2014/main" id="{C4ECBDF4-0208-4A52-AC08-C76A8E4DCA70}"/>
              </a:ext>
            </a:extLst>
          </p:cNvPr>
          <p:cNvSpPr txBox="1">
            <a:spLocks noChangeArrowheads="1"/>
          </p:cNvSpPr>
          <p:nvPr/>
        </p:nvSpPr>
        <p:spPr bwMode="auto">
          <a:xfrm>
            <a:off x="952500" y="3227388"/>
            <a:ext cx="1266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substrate</a:t>
            </a:r>
          </a:p>
        </p:txBody>
      </p:sp>
      <p:sp>
        <p:nvSpPr>
          <p:cNvPr id="40965" name="Text Box 4">
            <a:extLst>
              <a:ext uri="{FF2B5EF4-FFF2-40B4-BE49-F238E27FC236}">
                <a16:creationId xmlns:a16="http://schemas.microsoft.com/office/drawing/2014/main" id="{5D53033E-D437-4F99-94CA-5AAFC0B2E644}"/>
              </a:ext>
            </a:extLst>
          </p:cNvPr>
          <p:cNvSpPr txBox="1">
            <a:spLocks noChangeArrowheads="1"/>
          </p:cNvSpPr>
          <p:nvPr/>
        </p:nvSpPr>
        <p:spPr bwMode="auto">
          <a:xfrm>
            <a:off x="2916238" y="3227388"/>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M</a:t>
            </a:r>
            <a:r>
              <a:rPr lang="en-US" altLang="de-DE" sz="2400" baseline="-25000">
                <a:latin typeface="Times New Roman" panose="02020603050405020304" pitchFamily="18" charset="0"/>
              </a:rPr>
              <a:t>1</a:t>
            </a:r>
            <a:endParaRPr lang="en-US" altLang="de-DE" sz="2400">
              <a:latin typeface="Times New Roman" panose="02020603050405020304" pitchFamily="18" charset="0"/>
            </a:endParaRPr>
          </a:p>
        </p:txBody>
      </p:sp>
      <p:sp>
        <p:nvSpPr>
          <p:cNvPr id="40966" name="Text Box 5">
            <a:extLst>
              <a:ext uri="{FF2B5EF4-FFF2-40B4-BE49-F238E27FC236}">
                <a16:creationId xmlns:a16="http://schemas.microsoft.com/office/drawing/2014/main" id="{F0B70085-0A13-48BD-831F-1EEF73FAA691}"/>
              </a:ext>
            </a:extLst>
          </p:cNvPr>
          <p:cNvSpPr txBox="1">
            <a:spLocks noChangeArrowheads="1"/>
          </p:cNvSpPr>
          <p:nvPr/>
        </p:nvSpPr>
        <p:spPr bwMode="auto">
          <a:xfrm>
            <a:off x="4171950" y="3227388"/>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M</a:t>
            </a:r>
            <a:r>
              <a:rPr lang="en-US" altLang="de-DE" sz="2400" baseline="-25000">
                <a:latin typeface="Times New Roman" panose="02020603050405020304" pitchFamily="18" charset="0"/>
              </a:rPr>
              <a:t>2</a:t>
            </a:r>
            <a:endParaRPr lang="en-US" altLang="de-DE" sz="2400">
              <a:latin typeface="Times New Roman" panose="02020603050405020304" pitchFamily="18" charset="0"/>
            </a:endParaRPr>
          </a:p>
        </p:txBody>
      </p:sp>
      <p:sp>
        <p:nvSpPr>
          <p:cNvPr id="40967" name="Text Box 6">
            <a:extLst>
              <a:ext uri="{FF2B5EF4-FFF2-40B4-BE49-F238E27FC236}">
                <a16:creationId xmlns:a16="http://schemas.microsoft.com/office/drawing/2014/main" id="{81D6CC9F-8D5F-4776-92C8-7E93E6940113}"/>
              </a:ext>
            </a:extLst>
          </p:cNvPr>
          <p:cNvSpPr txBox="1">
            <a:spLocks noChangeArrowheads="1"/>
          </p:cNvSpPr>
          <p:nvPr/>
        </p:nvSpPr>
        <p:spPr bwMode="auto">
          <a:xfrm>
            <a:off x="5427663" y="3227388"/>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M</a:t>
            </a:r>
            <a:r>
              <a:rPr lang="en-US" altLang="de-DE" sz="2400" baseline="-25000">
                <a:latin typeface="Times New Roman" panose="02020603050405020304" pitchFamily="18" charset="0"/>
              </a:rPr>
              <a:t>3</a:t>
            </a:r>
            <a:endParaRPr lang="en-US" altLang="de-DE" sz="2400">
              <a:latin typeface="Times New Roman" panose="02020603050405020304" pitchFamily="18" charset="0"/>
            </a:endParaRPr>
          </a:p>
        </p:txBody>
      </p:sp>
      <p:sp>
        <p:nvSpPr>
          <p:cNvPr id="40968" name="Text Box 7">
            <a:extLst>
              <a:ext uri="{FF2B5EF4-FFF2-40B4-BE49-F238E27FC236}">
                <a16:creationId xmlns:a16="http://schemas.microsoft.com/office/drawing/2014/main" id="{D8347062-BB4D-42DD-AEFD-80216B82AF00}"/>
              </a:ext>
            </a:extLst>
          </p:cNvPr>
          <p:cNvSpPr txBox="1">
            <a:spLocks noChangeArrowheads="1"/>
          </p:cNvSpPr>
          <p:nvPr/>
        </p:nvSpPr>
        <p:spPr bwMode="auto">
          <a:xfrm>
            <a:off x="2930525" y="21717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X</a:t>
            </a:r>
          </a:p>
        </p:txBody>
      </p:sp>
      <p:sp>
        <p:nvSpPr>
          <p:cNvPr id="40969" name="Text Box 8">
            <a:extLst>
              <a:ext uri="{FF2B5EF4-FFF2-40B4-BE49-F238E27FC236}">
                <a16:creationId xmlns:a16="http://schemas.microsoft.com/office/drawing/2014/main" id="{B21173DA-DFB2-47B8-85D3-C7F568ABC6C6}"/>
              </a:ext>
            </a:extLst>
          </p:cNvPr>
          <p:cNvSpPr txBox="1">
            <a:spLocks noChangeArrowheads="1"/>
          </p:cNvSpPr>
          <p:nvPr/>
        </p:nvSpPr>
        <p:spPr bwMode="auto">
          <a:xfrm>
            <a:off x="6683375" y="3227388"/>
            <a:ext cx="1360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Product 1</a:t>
            </a:r>
          </a:p>
        </p:txBody>
      </p:sp>
      <p:sp>
        <p:nvSpPr>
          <p:cNvPr id="40970" name="Text Box 9">
            <a:extLst>
              <a:ext uri="{FF2B5EF4-FFF2-40B4-BE49-F238E27FC236}">
                <a16:creationId xmlns:a16="http://schemas.microsoft.com/office/drawing/2014/main" id="{68C264A7-7E95-47F8-8CAB-8DC2B9963F9F}"/>
              </a:ext>
            </a:extLst>
          </p:cNvPr>
          <p:cNvSpPr txBox="1">
            <a:spLocks noChangeArrowheads="1"/>
          </p:cNvSpPr>
          <p:nvPr/>
        </p:nvSpPr>
        <p:spPr bwMode="auto">
          <a:xfrm>
            <a:off x="6689725" y="4138613"/>
            <a:ext cx="1360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Product 2</a:t>
            </a:r>
          </a:p>
        </p:txBody>
      </p:sp>
      <p:sp>
        <p:nvSpPr>
          <p:cNvPr id="40971" name="Line 10">
            <a:extLst>
              <a:ext uri="{FF2B5EF4-FFF2-40B4-BE49-F238E27FC236}">
                <a16:creationId xmlns:a16="http://schemas.microsoft.com/office/drawing/2014/main" id="{6C545231-9721-41DC-BD85-AC463B436213}"/>
              </a:ext>
            </a:extLst>
          </p:cNvPr>
          <p:cNvSpPr>
            <a:spLocks noChangeShapeType="1"/>
          </p:cNvSpPr>
          <p:nvPr/>
        </p:nvSpPr>
        <p:spPr bwMode="auto">
          <a:xfrm>
            <a:off x="2224088" y="3473450"/>
            <a:ext cx="660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2" name="Line 11">
            <a:extLst>
              <a:ext uri="{FF2B5EF4-FFF2-40B4-BE49-F238E27FC236}">
                <a16:creationId xmlns:a16="http://schemas.microsoft.com/office/drawing/2014/main" id="{34715F1B-108F-425D-B31E-CAEFB06DC55C}"/>
              </a:ext>
            </a:extLst>
          </p:cNvPr>
          <p:cNvSpPr>
            <a:spLocks noChangeShapeType="1"/>
          </p:cNvSpPr>
          <p:nvPr/>
        </p:nvSpPr>
        <p:spPr bwMode="auto">
          <a:xfrm>
            <a:off x="3544888" y="3471863"/>
            <a:ext cx="660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3" name="Line 12">
            <a:extLst>
              <a:ext uri="{FF2B5EF4-FFF2-40B4-BE49-F238E27FC236}">
                <a16:creationId xmlns:a16="http://schemas.microsoft.com/office/drawing/2014/main" id="{3D805A91-19DA-4970-A778-525C0EE3ECCC}"/>
              </a:ext>
            </a:extLst>
          </p:cNvPr>
          <p:cNvSpPr>
            <a:spLocks noChangeShapeType="1"/>
          </p:cNvSpPr>
          <p:nvPr/>
        </p:nvSpPr>
        <p:spPr bwMode="auto">
          <a:xfrm>
            <a:off x="4765675" y="3468688"/>
            <a:ext cx="660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4" name="Line 13">
            <a:extLst>
              <a:ext uri="{FF2B5EF4-FFF2-40B4-BE49-F238E27FC236}">
                <a16:creationId xmlns:a16="http://schemas.microsoft.com/office/drawing/2014/main" id="{4E51820E-4D90-4D36-B2F3-D21EA6882020}"/>
              </a:ext>
            </a:extLst>
          </p:cNvPr>
          <p:cNvSpPr>
            <a:spLocks noChangeShapeType="1"/>
          </p:cNvSpPr>
          <p:nvPr/>
        </p:nvSpPr>
        <p:spPr bwMode="auto">
          <a:xfrm>
            <a:off x="6015038" y="3481388"/>
            <a:ext cx="660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5" name="Line 14">
            <a:extLst>
              <a:ext uri="{FF2B5EF4-FFF2-40B4-BE49-F238E27FC236}">
                <a16:creationId xmlns:a16="http://schemas.microsoft.com/office/drawing/2014/main" id="{0F259E36-5170-4689-AF0B-1F0D178E344F}"/>
              </a:ext>
            </a:extLst>
          </p:cNvPr>
          <p:cNvSpPr>
            <a:spLocks noChangeShapeType="1"/>
          </p:cNvSpPr>
          <p:nvPr/>
        </p:nvSpPr>
        <p:spPr bwMode="auto">
          <a:xfrm flipV="1">
            <a:off x="3121025" y="2627313"/>
            <a:ext cx="0" cy="56197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6" name="Line 15">
            <a:extLst>
              <a:ext uri="{FF2B5EF4-FFF2-40B4-BE49-F238E27FC236}">
                <a16:creationId xmlns:a16="http://schemas.microsoft.com/office/drawing/2014/main" id="{81F530FA-691A-40BB-9E5A-0316FAF3C6F3}"/>
              </a:ext>
            </a:extLst>
          </p:cNvPr>
          <p:cNvSpPr>
            <a:spLocks noChangeShapeType="1"/>
          </p:cNvSpPr>
          <p:nvPr/>
        </p:nvSpPr>
        <p:spPr bwMode="auto">
          <a:xfrm flipH="1" flipV="1">
            <a:off x="5862638" y="3706813"/>
            <a:ext cx="801687" cy="631825"/>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7" name="Text Box 16">
            <a:extLst>
              <a:ext uri="{FF2B5EF4-FFF2-40B4-BE49-F238E27FC236}">
                <a16:creationId xmlns:a16="http://schemas.microsoft.com/office/drawing/2014/main" id="{5B1D3E01-24F2-4042-92F9-9B142BC8D34A}"/>
              </a:ext>
            </a:extLst>
          </p:cNvPr>
          <p:cNvSpPr txBox="1">
            <a:spLocks noChangeArrowheads="1"/>
          </p:cNvSpPr>
          <p:nvPr/>
        </p:nvSpPr>
        <p:spPr bwMode="auto">
          <a:xfrm>
            <a:off x="3622675" y="3387725"/>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i="1">
                <a:latin typeface="Times New Roman" panose="02020603050405020304" pitchFamily="18" charset="0"/>
              </a:rPr>
              <a:t>v</a:t>
            </a:r>
            <a:r>
              <a:rPr lang="en-US" altLang="de-DE" sz="2400" baseline="-25000">
                <a:latin typeface="Times New Roman" panose="02020603050405020304" pitchFamily="18" charset="0"/>
              </a:rPr>
              <a:t>3</a:t>
            </a:r>
          </a:p>
        </p:txBody>
      </p:sp>
      <p:sp>
        <p:nvSpPr>
          <p:cNvPr id="40978" name="Text Box 17">
            <a:extLst>
              <a:ext uri="{FF2B5EF4-FFF2-40B4-BE49-F238E27FC236}">
                <a16:creationId xmlns:a16="http://schemas.microsoft.com/office/drawing/2014/main" id="{EFDFF835-5833-4289-B4A4-666B94A9B8C8}"/>
              </a:ext>
            </a:extLst>
          </p:cNvPr>
          <p:cNvSpPr txBox="1">
            <a:spLocks noChangeArrowheads="1"/>
          </p:cNvSpPr>
          <p:nvPr/>
        </p:nvSpPr>
        <p:spPr bwMode="auto">
          <a:xfrm>
            <a:off x="3125788" y="2738438"/>
            <a:ext cx="420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i="1">
                <a:latin typeface="Times New Roman" panose="02020603050405020304" pitchFamily="18" charset="0"/>
              </a:rPr>
              <a:t>v</a:t>
            </a:r>
            <a:r>
              <a:rPr lang="en-US" altLang="de-DE" sz="2400" baseline="-25000">
                <a:latin typeface="Times New Roman" panose="02020603050405020304" pitchFamily="18" charset="0"/>
              </a:rPr>
              <a:t>2</a:t>
            </a:r>
          </a:p>
        </p:txBody>
      </p:sp>
      <p:sp>
        <p:nvSpPr>
          <p:cNvPr id="40979" name="Text Box 18">
            <a:extLst>
              <a:ext uri="{FF2B5EF4-FFF2-40B4-BE49-F238E27FC236}">
                <a16:creationId xmlns:a16="http://schemas.microsoft.com/office/drawing/2014/main" id="{DA6729FF-C0B8-4F87-9B7A-C68AA994CA79}"/>
              </a:ext>
            </a:extLst>
          </p:cNvPr>
          <p:cNvSpPr txBox="1">
            <a:spLocks noChangeArrowheads="1"/>
          </p:cNvSpPr>
          <p:nvPr/>
        </p:nvSpPr>
        <p:spPr bwMode="auto">
          <a:xfrm>
            <a:off x="4841875" y="3409950"/>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i="1">
                <a:latin typeface="Times New Roman" panose="02020603050405020304" pitchFamily="18" charset="0"/>
              </a:rPr>
              <a:t>v</a:t>
            </a:r>
            <a:r>
              <a:rPr lang="en-US" altLang="de-DE" sz="2400" baseline="-25000">
                <a:latin typeface="Times New Roman" panose="02020603050405020304" pitchFamily="18" charset="0"/>
              </a:rPr>
              <a:t>4</a:t>
            </a:r>
          </a:p>
        </p:txBody>
      </p:sp>
      <p:sp>
        <p:nvSpPr>
          <p:cNvPr id="40980" name="Text Box 19">
            <a:extLst>
              <a:ext uri="{FF2B5EF4-FFF2-40B4-BE49-F238E27FC236}">
                <a16:creationId xmlns:a16="http://schemas.microsoft.com/office/drawing/2014/main" id="{D59276FA-E2D4-4C7E-9B25-2909671DE9BB}"/>
              </a:ext>
            </a:extLst>
          </p:cNvPr>
          <p:cNvSpPr txBox="1">
            <a:spLocks noChangeArrowheads="1"/>
          </p:cNvSpPr>
          <p:nvPr/>
        </p:nvSpPr>
        <p:spPr bwMode="auto">
          <a:xfrm>
            <a:off x="2265363" y="3000375"/>
            <a:ext cx="420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i="1">
                <a:latin typeface="Times New Roman" panose="02020603050405020304" pitchFamily="18" charset="0"/>
              </a:rPr>
              <a:t>v</a:t>
            </a:r>
            <a:r>
              <a:rPr lang="en-US" altLang="de-DE" sz="2400" baseline="-25000">
                <a:latin typeface="Times New Roman" panose="02020603050405020304" pitchFamily="18" charset="0"/>
              </a:rPr>
              <a:t>1</a:t>
            </a:r>
          </a:p>
        </p:txBody>
      </p:sp>
      <p:sp>
        <p:nvSpPr>
          <p:cNvPr id="40981" name="Text Box 20">
            <a:extLst>
              <a:ext uri="{FF2B5EF4-FFF2-40B4-BE49-F238E27FC236}">
                <a16:creationId xmlns:a16="http://schemas.microsoft.com/office/drawing/2014/main" id="{3C70B88A-8CA6-41B2-A8D3-8B170CF35C75}"/>
              </a:ext>
            </a:extLst>
          </p:cNvPr>
          <p:cNvSpPr txBox="1">
            <a:spLocks noChangeArrowheads="1"/>
          </p:cNvSpPr>
          <p:nvPr/>
        </p:nvSpPr>
        <p:spPr bwMode="auto">
          <a:xfrm>
            <a:off x="6167438" y="4160838"/>
            <a:ext cx="420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i="1">
                <a:latin typeface="Times New Roman" panose="02020603050405020304" pitchFamily="18" charset="0"/>
              </a:rPr>
              <a:t>v</a:t>
            </a:r>
            <a:r>
              <a:rPr lang="en-US" altLang="de-DE" sz="2400" baseline="-25000">
                <a:latin typeface="Times New Roman" panose="02020603050405020304" pitchFamily="18" charset="0"/>
              </a:rPr>
              <a:t>6</a:t>
            </a:r>
          </a:p>
        </p:txBody>
      </p:sp>
      <p:sp>
        <p:nvSpPr>
          <p:cNvPr id="40982" name="Text Box 21">
            <a:extLst>
              <a:ext uri="{FF2B5EF4-FFF2-40B4-BE49-F238E27FC236}">
                <a16:creationId xmlns:a16="http://schemas.microsoft.com/office/drawing/2014/main" id="{F4B4D729-FC31-4E09-8D83-BABEC0C1E35C}"/>
              </a:ext>
            </a:extLst>
          </p:cNvPr>
          <p:cNvSpPr txBox="1">
            <a:spLocks noChangeArrowheads="1"/>
          </p:cNvSpPr>
          <p:nvPr/>
        </p:nvSpPr>
        <p:spPr bwMode="auto">
          <a:xfrm>
            <a:off x="6080125" y="3400425"/>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i="1">
                <a:latin typeface="Times New Roman" panose="02020603050405020304" pitchFamily="18" charset="0"/>
              </a:rPr>
              <a:t>v</a:t>
            </a:r>
            <a:r>
              <a:rPr lang="en-US" altLang="de-DE" sz="2400" baseline="-25000">
                <a:latin typeface="Times New Roman" panose="02020603050405020304" pitchFamily="18" charset="0"/>
              </a:rPr>
              <a:t>5</a:t>
            </a:r>
          </a:p>
        </p:txBody>
      </p:sp>
      <p:sp>
        <p:nvSpPr>
          <p:cNvPr id="40983" name="Text Box 22">
            <a:extLst>
              <a:ext uri="{FF2B5EF4-FFF2-40B4-BE49-F238E27FC236}">
                <a16:creationId xmlns:a16="http://schemas.microsoft.com/office/drawing/2014/main" id="{5755EAE7-3BCD-45E5-8D23-FA96338F197D}"/>
              </a:ext>
            </a:extLst>
          </p:cNvPr>
          <p:cNvSpPr txBox="1">
            <a:spLocks noChangeArrowheads="1"/>
          </p:cNvSpPr>
          <p:nvPr/>
        </p:nvSpPr>
        <p:spPr bwMode="auto">
          <a:xfrm>
            <a:off x="2092325" y="2601913"/>
            <a:ext cx="671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3~P</a:t>
            </a:r>
          </a:p>
        </p:txBody>
      </p:sp>
      <p:sp>
        <p:nvSpPr>
          <p:cNvPr id="40984" name="Text Box 23">
            <a:extLst>
              <a:ext uri="{FF2B5EF4-FFF2-40B4-BE49-F238E27FC236}">
                <a16:creationId xmlns:a16="http://schemas.microsoft.com/office/drawing/2014/main" id="{47D7581D-25D0-44BC-AA14-F8DBDA63E1E8}"/>
              </a:ext>
            </a:extLst>
          </p:cNvPr>
          <p:cNvSpPr txBox="1">
            <a:spLocks noChangeArrowheads="1"/>
          </p:cNvSpPr>
          <p:nvPr/>
        </p:nvSpPr>
        <p:spPr bwMode="auto">
          <a:xfrm>
            <a:off x="4633913" y="2571750"/>
            <a:ext cx="1339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2~P,“H</a:t>
            </a:r>
            <a:r>
              <a:rPr lang="en-US" altLang="de-DE" sz="2400" baseline="-25000">
                <a:latin typeface="Times New Roman" panose="02020603050405020304" pitchFamily="18" charset="0"/>
              </a:rPr>
              <a:t>2</a:t>
            </a:r>
            <a:r>
              <a:rPr lang="en-US" altLang="de-DE" sz="2400">
                <a:latin typeface="Times New Roman" panose="02020603050405020304" pitchFamily="18" charset="0"/>
              </a:rPr>
              <a:t>”</a:t>
            </a:r>
            <a:endParaRPr lang="en-US" altLang="de-DE" sz="2400" baseline="-25000">
              <a:latin typeface="Times New Roman" panose="02020603050405020304" pitchFamily="18" charset="0"/>
            </a:endParaRPr>
          </a:p>
        </p:txBody>
      </p:sp>
      <p:sp>
        <p:nvSpPr>
          <p:cNvPr id="40985" name="Text Box 24">
            <a:extLst>
              <a:ext uri="{FF2B5EF4-FFF2-40B4-BE49-F238E27FC236}">
                <a16:creationId xmlns:a16="http://schemas.microsoft.com/office/drawing/2014/main" id="{6AC46F8E-D15D-44D9-A479-D1D965CA38CF}"/>
              </a:ext>
            </a:extLst>
          </p:cNvPr>
          <p:cNvSpPr txBox="1">
            <a:spLocks noChangeArrowheads="1"/>
          </p:cNvSpPr>
          <p:nvPr/>
        </p:nvSpPr>
        <p:spPr bwMode="auto">
          <a:xfrm>
            <a:off x="2085975" y="3765550"/>
            <a:ext cx="519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~P</a:t>
            </a:r>
          </a:p>
        </p:txBody>
      </p:sp>
      <p:sp>
        <p:nvSpPr>
          <p:cNvPr id="40986" name="Line 25">
            <a:extLst>
              <a:ext uri="{FF2B5EF4-FFF2-40B4-BE49-F238E27FC236}">
                <a16:creationId xmlns:a16="http://schemas.microsoft.com/office/drawing/2014/main" id="{44CAD9D1-92A4-456D-9523-851EA44D6E18}"/>
              </a:ext>
            </a:extLst>
          </p:cNvPr>
          <p:cNvSpPr>
            <a:spLocks noChangeShapeType="1"/>
          </p:cNvSpPr>
          <p:nvPr/>
        </p:nvSpPr>
        <p:spPr bwMode="auto">
          <a:xfrm flipH="1">
            <a:off x="2463800" y="3459163"/>
            <a:ext cx="238125" cy="3238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87" name="Line 26">
            <a:extLst>
              <a:ext uri="{FF2B5EF4-FFF2-40B4-BE49-F238E27FC236}">
                <a16:creationId xmlns:a16="http://schemas.microsoft.com/office/drawing/2014/main" id="{17E4C1E1-B168-4F70-9F45-B08D2E687F92}"/>
              </a:ext>
            </a:extLst>
          </p:cNvPr>
          <p:cNvSpPr>
            <a:spLocks noChangeShapeType="1"/>
          </p:cNvSpPr>
          <p:nvPr/>
        </p:nvSpPr>
        <p:spPr bwMode="auto">
          <a:xfrm flipH="1">
            <a:off x="5008563" y="3021013"/>
            <a:ext cx="265112" cy="46355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88" name="Line 27">
            <a:extLst>
              <a:ext uri="{FF2B5EF4-FFF2-40B4-BE49-F238E27FC236}">
                <a16:creationId xmlns:a16="http://schemas.microsoft.com/office/drawing/2014/main" id="{D6D9FF6B-1D75-4117-801A-0727C0865F85}"/>
              </a:ext>
            </a:extLst>
          </p:cNvPr>
          <p:cNvSpPr>
            <a:spLocks noChangeShapeType="1"/>
          </p:cNvSpPr>
          <p:nvPr/>
        </p:nvSpPr>
        <p:spPr bwMode="auto">
          <a:xfrm flipH="1">
            <a:off x="2728913" y="2838450"/>
            <a:ext cx="420687" cy="158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89" name="Line 28">
            <a:extLst>
              <a:ext uri="{FF2B5EF4-FFF2-40B4-BE49-F238E27FC236}">
                <a16:creationId xmlns:a16="http://schemas.microsoft.com/office/drawing/2014/main" id="{E3EB71A9-289D-4CD9-B628-6D4A02D91608}"/>
              </a:ext>
            </a:extLst>
          </p:cNvPr>
          <p:cNvSpPr>
            <a:spLocks noChangeShapeType="1"/>
          </p:cNvSpPr>
          <p:nvPr/>
        </p:nvSpPr>
        <p:spPr bwMode="auto">
          <a:xfrm flipH="1">
            <a:off x="6162675" y="4248150"/>
            <a:ext cx="3667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90" name="Text Box 29">
            <a:extLst>
              <a:ext uri="{FF2B5EF4-FFF2-40B4-BE49-F238E27FC236}">
                <a16:creationId xmlns:a16="http://schemas.microsoft.com/office/drawing/2014/main" id="{32241B22-20B2-423C-9324-5C78AD653E5C}"/>
              </a:ext>
            </a:extLst>
          </p:cNvPr>
          <p:cNvSpPr txBox="1">
            <a:spLocks noChangeArrowheads="1"/>
          </p:cNvSpPr>
          <p:nvPr/>
        </p:nvSpPr>
        <p:spPr bwMode="auto">
          <a:xfrm>
            <a:off x="5348288" y="3989388"/>
            <a:ext cx="928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2“H</a:t>
            </a:r>
            <a:r>
              <a:rPr lang="en-US" altLang="de-DE" sz="2400" baseline="-25000">
                <a:latin typeface="Times New Roman" panose="02020603050405020304" pitchFamily="18" charset="0"/>
              </a:rPr>
              <a:t>2</a:t>
            </a:r>
            <a:r>
              <a:rPr lang="en-US" altLang="de-DE" sz="2400">
                <a:latin typeface="Times New Roman" panose="02020603050405020304" pitchFamily="18" charset="0"/>
              </a:rPr>
              <a:t>”</a:t>
            </a:r>
            <a:endParaRPr lang="en-US" altLang="de-DE" sz="2400" baseline="-25000">
              <a:latin typeface="Times New Roman" panose="02020603050405020304" pitchFamily="18" charset="0"/>
            </a:endParaRPr>
          </a:p>
        </p:txBody>
      </p:sp>
      <p:sp>
        <p:nvSpPr>
          <p:cNvPr id="40991" name="Line 30">
            <a:extLst>
              <a:ext uri="{FF2B5EF4-FFF2-40B4-BE49-F238E27FC236}">
                <a16:creationId xmlns:a16="http://schemas.microsoft.com/office/drawing/2014/main" id="{D9F3D1D3-ECFD-47B4-805D-A54ECC9A6E3A}"/>
              </a:ext>
            </a:extLst>
          </p:cNvPr>
          <p:cNvSpPr>
            <a:spLocks noChangeShapeType="1"/>
          </p:cNvSpPr>
          <p:nvPr/>
        </p:nvSpPr>
        <p:spPr bwMode="auto">
          <a:xfrm flipH="1">
            <a:off x="6202363" y="3019425"/>
            <a:ext cx="265112" cy="46355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92" name="Text Box 31">
            <a:extLst>
              <a:ext uri="{FF2B5EF4-FFF2-40B4-BE49-F238E27FC236}">
                <a16:creationId xmlns:a16="http://schemas.microsoft.com/office/drawing/2014/main" id="{74BC91F3-7B72-4CFF-8334-FF800D8D6065}"/>
              </a:ext>
            </a:extLst>
          </p:cNvPr>
          <p:cNvSpPr txBox="1">
            <a:spLocks noChangeArrowheads="1"/>
          </p:cNvSpPr>
          <p:nvPr/>
        </p:nvSpPr>
        <p:spPr bwMode="auto">
          <a:xfrm>
            <a:off x="6365875" y="2641600"/>
            <a:ext cx="519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~P</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liennummernplatzhalter 2">
            <a:extLst>
              <a:ext uri="{FF2B5EF4-FFF2-40B4-BE49-F238E27FC236}">
                <a16:creationId xmlns:a16="http://schemas.microsoft.com/office/drawing/2014/main" id="{571D9185-B435-4AD4-8494-9561C2114156}"/>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5762FF19-6CD9-4A7F-B594-8CB51431956E}" type="slidenum">
              <a:rPr lang="de-CH" altLang="de-DE" sz="1400">
                <a:latin typeface="Times" panose="02020603050405020304" pitchFamily="18" charset="0"/>
              </a:rPr>
              <a:pPr>
                <a:spcBef>
                  <a:spcPct val="0"/>
                </a:spcBef>
                <a:buClrTx/>
                <a:buFontTx/>
                <a:buNone/>
              </a:pPr>
              <a:t>32</a:t>
            </a:fld>
            <a:endParaRPr lang="de-CH" altLang="de-DE" sz="1400">
              <a:latin typeface="Times" panose="02020603050405020304" pitchFamily="18" charset="0"/>
            </a:endParaRPr>
          </a:p>
        </p:txBody>
      </p:sp>
      <p:sp>
        <p:nvSpPr>
          <p:cNvPr id="32771" name="Rectangle 2">
            <a:extLst>
              <a:ext uri="{FF2B5EF4-FFF2-40B4-BE49-F238E27FC236}">
                <a16:creationId xmlns:a16="http://schemas.microsoft.com/office/drawing/2014/main" id="{8A9FDDA0-8BB6-4324-9AD2-BE1C2523B7BA}"/>
              </a:ext>
            </a:extLst>
          </p:cNvPr>
          <p:cNvSpPr>
            <a:spLocks noGrp="1" noChangeArrowheads="1"/>
          </p:cNvSpPr>
          <p:nvPr>
            <p:ph type="title"/>
          </p:nvPr>
        </p:nvSpPr>
        <p:spPr>
          <a:xfrm>
            <a:off x="295275" y="184150"/>
            <a:ext cx="8229600" cy="1143000"/>
          </a:xfrm>
        </p:spPr>
        <p:txBody>
          <a:bodyPr/>
          <a:lstStyle/>
          <a:p>
            <a:pPr eaLnBrk="1" hangingPunct="1">
              <a:defRPr/>
            </a:pPr>
            <a:r>
              <a:rPr lang="en-US" sz="2800" b="1" kern="1200" dirty="0">
                <a:solidFill>
                  <a:srgbClr val="00549F"/>
                </a:solidFill>
              </a:rPr>
              <a:t>Stoichiometry</a:t>
            </a:r>
          </a:p>
        </p:txBody>
      </p:sp>
      <p:graphicFrame>
        <p:nvGraphicFramePr>
          <p:cNvPr id="41988" name="Object 3">
            <a:extLst>
              <a:ext uri="{FF2B5EF4-FFF2-40B4-BE49-F238E27FC236}">
                <a16:creationId xmlns:a16="http://schemas.microsoft.com/office/drawing/2014/main" id="{C52B31EE-938C-46DB-B177-0B0EEA61DC33}"/>
              </a:ext>
            </a:extLst>
          </p:cNvPr>
          <p:cNvGraphicFramePr>
            <a:graphicFrameLocks noChangeAspect="1"/>
          </p:cNvGraphicFramePr>
          <p:nvPr/>
        </p:nvGraphicFramePr>
        <p:xfrm>
          <a:off x="280988" y="2257425"/>
          <a:ext cx="8624887" cy="2928938"/>
        </p:xfrm>
        <a:graphic>
          <a:graphicData uri="http://schemas.openxmlformats.org/presentationml/2006/ole">
            <mc:AlternateContent xmlns:mc="http://schemas.openxmlformats.org/markup-compatibility/2006">
              <mc:Choice xmlns:v="urn:schemas-microsoft-com:vml" Requires="v">
                <p:oleObj spid="_x0000_s41994" name="Equation" r:id="rId3" imgW="4038600" imgH="1371600" progId="Equation.3">
                  <p:embed/>
                </p:oleObj>
              </mc:Choice>
              <mc:Fallback>
                <p:oleObj name="Equation" r:id="rId3" imgW="4038600" imgH="1371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8" y="2257425"/>
                        <a:ext cx="8624887" cy="292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89" name="Text Box 4">
            <a:extLst>
              <a:ext uri="{FF2B5EF4-FFF2-40B4-BE49-F238E27FC236}">
                <a16:creationId xmlns:a16="http://schemas.microsoft.com/office/drawing/2014/main" id="{6BC09104-5905-4909-BC7B-660604E29F55}"/>
              </a:ext>
            </a:extLst>
          </p:cNvPr>
          <p:cNvSpPr txBox="1">
            <a:spLocks noChangeArrowheads="1"/>
          </p:cNvSpPr>
          <p:nvPr/>
        </p:nvSpPr>
        <p:spPr bwMode="auto">
          <a:xfrm>
            <a:off x="608013" y="5332413"/>
            <a:ext cx="7878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E.g., R4: 0X + 0p</a:t>
            </a:r>
            <a:r>
              <a:rPr lang="en-US" altLang="de-DE" sz="2400" baseline="-25000">
                <a:latin typeface="Times New Roman" panose="02020603050405020304" pitchFamily="18" charset="0"/>
              </a:rPr>
              <a:t>1</a:t>
            </a:r>
            <a:r>
              <a:rPr lang="en-US" altLang="de-DE" sz="2400">
                <a:latin typeface="Times New Roman" panose="02020603050405020304" pitchFamily="18" charset="0"/>
              </a:rPr>
              <a:t> + 0p</a:t>
            </a:r>
            <a:r>
              <a:rPr lang="en-US" altLang="de-DE" sz="2400" baseline="-25000">
                <a:latin typeface="Times New Roman" panose="02020603050405020304" pitchFamily="18" charset="0"/>
              </a:rPr>
              <a:t>2</a:t>
            </a:r>
            <a:r>
              <a:rPr lang="en-US" altLang="de-DE" sz="2400">
                <a:latin typeface="Times New Roman" panose="02020603050405020304" pitchFamily="18" charset="0"/>
              </a:rPr>
              <a:t> + 0s +0M</a:t>
            </a:r>
            <a:r>
              <a:rPr lang="en-US" altLang="de-DE" sz="2400" baseline="-25000">
                <a:latin typeface="Times New Roman" panose="02020603050405020304" pitchFamily="18" charset="0"/>
              </a:rPr>
              <a:t>1</a:t>
            </a:r>
            <a:r>
              <a:rPr lang="en-US" altLang="de-DE" sz="2400">
                <a:latin typeface="Times New Roman" panose="02020603050405020304" pitchFamily="18" charset="0"/>
              </a:rPr>
              <a:t>- 1M</a:t>
            </a:r>
            <a:r>
              <a:rPr lang="en-US" altLang="de-DE" sz="2400" baseline="-25000">
                <a:latin typeface="Times New Roman" panose="02020603050405020304" pitchFamily="18" charset="0"/>
              </a:rPr>
              <a:t>2</a:t>
            </a:r>
            <a:r>
              <a:rPr lang="en-US" altLang="de-DE" sz="2400">
                <a:latin typeface="Times New Roman" panose="02020603050405020304" pitchFamily="18" charset="0"/>
              </a:rPr>
              <a:t> + 1M</a:t>
            </a:r>
            <a:r>
              <a:rPr lang="en-US" altLang="de-DE" sz="2400" baseline="-25000">
                <a:latin typeface="Times New Roman" panose="02020603050405020304" pitchFamily="18" charset="0"/>
              </a:rPr>
              <a:t>3</a:t>
            </a:r>
            <a:r>
              <a:rPr lang="en-US" altLang="de-DE" sz="2400">
                <a:latin typeface="Times New Roman" panose="02020603050405020304" pitchFamily="18" charset="0"/>
              </a:rPr>
              <a:t> +2~P +H</a:t>
            </a:r>
            <a:r>
              <a:rPr lang="en-US" altLang="de-DE" sz="2400" baseline="-25000">
                <a:latin typeface="Times New Roman" panose="02020603050405020304" pitchFamily="18" charset="0"/>
              </a:rPr>
              <a:t>2</a:t>
            </a:r>
            <a:r>
              <a:rPr lang="en-US" altLang="de-DE" sz="2400">
                <a:latin typeface="Times New Roman" panose="02020603050405020304" pitchFamily="18" charset="0"/>
              </a:rPr>
              <a:t> = 0</a:t>
            </a:r>
          </a:p>
        </p:txBody>
      </p:sp>
      <p:sp>
        <p:nvSpPr>
          <p:cNvPr id="41990" name="Text Box 5">
            <a:extLst>
              <a:ext uri="{FF2B5EF4-FFF2-40B4-BE49-F238E27FC236}">
                <a16:creationId xmlns:a16="http://schemas.microsoft.com/office/drawing/2014/main" id="{BE92A548-0EA4-4A5D-B61B-4767E245AA89}"/>
              </a:ext>
            </a:extLst>
          </p:cNvPr>
          <p:cNvSpPr txBox="1">
            <a:spLocks noChangeArrowheads="1"/>
          </p:cNvSpPr>
          <p:nvPr/>
        </p:nvSpPr>
        <p:spPr bwMode="auto">
          <a:xfrm>
            <a:off x="350838" y="1597025"/>
            <a:ext cx="53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sym typeface="Symbol" panose="05050102010706020507" pitchFamily="18" charset="2"/>
              </a:rPr>
              <a:t>X</a:t>
            </a:r>
            <a:endParaRPr lang="en-US" altLang="de-DE" sz="2400">
              <a:latin typeface="Times New Roman" panose="02020603050405020304" pitchFamily="18" charset="0"/>
            </a:endParaRPr>
          </a:p>
        </p:txBody>
      </p:sp>
      <p:sp>
        <p:nvSpPr>
          <p:cNvPr id="41991" name="Text Box 6">
            <a:extLst>
              <a:ext uri="{FF2B5EF4-FFF2-40B4-BE49-F238E27FC236}">
                <a16:creationId xmlns:a16="http://schemas.microsoft.com/office/drawing/2014/main" id="{5982EC2F-E3FB-44A7-B1EF-A5017AE06C66}"/>
              </a:ext>
            </a:extLst>
          </p:cNvPr>
          <p:cNvSpPr txBox="1">
            <a:spLocks noChangeArrowheads="1"/>
          </p:cNvSpPr>
          <p:nvPr/>
        </p:nvSpPr>
        <p:spPr bwMode="auto">
          <a:xfrm>
            <a:off x="2660650" y="1641475"/>
            <a:ext cx="573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sym typeface="Symbol" panose="05050102010706020507" pitchFamily="18" charset="2"/>
              </a:rPr>
              <a:t>B</a:t>
            </a:r>
            <a:r>
              <a:rPr lang="en-US" altLang="de-DE" sz="2400" b="1">
                <a:latin typeface="Times New Roman" panose="02020603050405020304" pitchFamily="18" charset="0"/>
                <a:sym typeface="Symbol" panose="05050102010706020507" pitchFamily="18" charset="2"/>
              </a:rPr>
              <a:t>P</a:t>
            </a:r>
            <a:endParaRPr lang="en-US" altLang="de-DE" sz="2400" b="1">
              <a:latin typeface="Times New Roman" panose="02020603050405020304" pitchFamily="18" charset="0"/>
            </a:endParaRPr>
          </a:p>
        </p:txBody>
      </p:sp>
      <p:sp>
        <p:nvSpPr>
          <p:cNvPr id="41992" name="Text Box 7">
            <a:extLst>
              <a:ext uri="{FF2B5EF4-FFF2-40B4-BE49-F238E27FC236}">
                <a16:creationId xmlns:a16="http://schemas.microsoft.com/office/drawing/2014/main" id="{C5FF37FC-4B00-4417-9ACB-038A71853839}"/>
              </a:ext>
            </a:extLst>
          </p:cNvPr>
          <p:cNvSpPr txBox="1">
            <a:spLocks noChangeArrowheads="1"/>
          </p:cNvSpPr>
          <p:nvPr/>
        </p:nvSpPr>
        <p:spPr bwMode="auto">
          <a:xfrm>
            <a:off x="1570038" y="1636713"/>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sym typeface="Symbol" panose="05050102010706020507" pitchFamily="18" charset="2"/>
              </a:rPr>
              <a:t>A</a:t>
            </a:r>
            <a:r>
              <a:rPr lang="en-US" altLang="de-DE" sz="2400" b="1">
                <a:latin typeface="Times New Roman" panose="02020603050405020304" pitchFamily="18" charset="0"/>
                <a:sym typeface="Symbol" panose="05050102010706020507" pitchFamily="18" charset="2"/>
              </a:rPr>
              <a:t>S</a:t>
            </a:r>
            <a:endParaRPr lang="en-US" altLang="de-DE" sz="2400" b="1">
              <a:latin typeface="Times New Roman" panose="02020603050405020304" pitchFamily="18" charset="0"/>
            </a:endParaRPr>
          </a:p>
        </p:txBody>
      </p:sp>
      <p:sp>
        <p:nvSpPr>
          <p:cNvPr id="41993" name="Text Box 8">
            <a:extLst>
              <a:ext uri="{FF2B5EF4-FFF2-40B4-BE49-F238E27FC236}">
                <a16:creationId xmlns:a16="http://schemas.microsoft.com/office/drawing/2014/main" id="{87939B7D-21AA-4C58-8908-F2FCA12158BA}"/>
              </a:ext>
            </a:extLst>
          </p:cNvPr>
          <p:cNvSpPr txBox="1">
            <a:spLocks noChangeArrowheads="1"/>
          </p:cNvSpPr>
          <p:nvPr/>
        </p:nvSpPr>
        <p:spPr bwMode="auto">
          <a:xfrm>
            <a:off x="5808663" y="1674813"/>
            <a:ext cx="931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sym typeface="Symbol" panose="05050102010706020507" pitchFamily="18" charset="2"/>
              </a:rPr>
              <a:t>GX</a:t>
            </a:r>
            <a:r>
              <a:rPr lang="en-US" altLang="de-DE" sz="2400" baseline="-25000">
                <a:latin typeface="Times New Roman" panose="02020603050405020304" pitchFamily="18" charset="0"/>
                <a:sym typeface="Symbol" panose="05050102010706020507" pitchFamily="18" charset="2"/>
              </a:rPr>
              <a:t>met</a:t>
            </a:r>
            <a:endParaRPr lang="en-US" altLang="de-DE" sz="2400" b="1">
              <a:latin typeface="Times New Roman" panose="02020603050405020304" pitchFamily="18" charset="0"/>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liennummernplatzhalter 3">
            <a:extLst>
              <a:ext uri="{FF2B5EF4-FFF2-40B4-BE49-F238E27FC236}">
                <a16:creationId xmlns:a16="http://schemas.microsoft.com/office/drawing/2014/main" id="{96ACE883-8205-40A0-8996-8678E2790711}"/>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6AC1F9A6-CB32-4CF4-ACE8-DC43A59EBCCB}" type="slidenum">
              <a:rPr lang="de-CH" altLang="de-DE" sz="1400">
                <a:latin typeface="Times" panose="02020603050405020304" pitchFamily="18" charset="0"/>
              </a:rPr>
              <a:pPr>
                <a:spcBef>
                  <a:spcPct val="0"/>
                </a:spcBef>
                <a:buClrTx/>
                <a:buFontTx/>
                <a:buNone/>
              </a:pPr>
              <a:t>33</a:t>
            </a:fld>
            <a:endParaRPr lang="de-CH" altLang="de-DE" sz="1400">
              <a:latin typeface="Times" panose="02020603050405020304" pitchFamily="18" charset="0"/>
            </a:endParaRPr>
          </a:p>
        </p:txBody>
      </p:sp>
      <p:sp>
        <p:nvSpPr>
          <p:cNvPr id="33795" name="Rectangle 2">
            <a:extLst>
              <a:ext uri="{FF2B5EF4-FFF2-40B4-BE49-F238E27FC236}">
                <a16:creationId xmlns:a16="http://schemas.microsoft.com/office/drawing/2014/main" id="{54A03AA6-5FE5-450B-AB76-D5F4DCFF09A0}"/>
              </a:ext>
            </a:extLst>
          </p:cNvPr>
          <p:cNvSpPr>
            <a:spLocks noGrp="1" noChangeArrowheads="1"/>
          </p:cNvSpPr>
          <p:nvPr>
            <p:ph type="title"/>
          </p:nvPr>
        </p:nvSpPr>
        <p:spPr>
          <a:xfrm>
            <a:off x="450850" y="198438"/>
            <a:ext cx="6408738" cy="576262"/>
          </a:xfrm>
        </p:spPr>
        <p:txBody>
          <a:bodyPr/>
          <a:lstStyle/>
          <a:p>
            <a:pPr eaLnBrk="1" hangingPunct="1">
              <a:defRPr/>
            </a:pPr>
            <a:r>
              <a:rPr lang="de-DE" sz="2800" b="1" kern="1200" dirty="0" err="1">
                <a:solidFill>
                  <a:srgbClr val="00549F"/>
                </a:solidFill>
              </a:rPr>
              <a:t>Formulation</a:t>
            </a:r>
            <a:r>
              <a:rPr lang="de-DE" sz="2800" b="1" kern="1200" dirty="0">
                <a:solidFill>
                  <a:srgbClr val="00549F"/>
                </a:solidFill>
              </a:rPr>
              <a:t> </a:t>
            </a:r>
            <a:r>
              <a:rPr lang="de-DE" sz="2800" b="1" kern="1200" dirty="0" err="1">
                <a:solidFill>
                  <a:srgbClr val="00549F"/>
                </a:solidFill>
              </a:rPr>
              <a:t>of</a:t>
            </a:r>
            <a:r>
              <a:rPr lang="de-DE" sz="2800" b="1" kern="1200" dirty="0">
                <a:solidFill>
                  <a:srgbClr val="00549F"/>
                </a:solidFill>
              </a:rPr>
              <a:t> </a:t>
            </a:r>
            <a:r>
              <a:rPr lang="de-DE" sz="2800" b="1" kern="1200" dirty="0" err="1">
                <a:solidFill>
                  <a:srgbClr val="00549F"/>
                </a:solidFill>
              </a:rPr>
              <a:t>reaction</a:t>
            </a:r>
            <a:r>
              <a:rPr lang="de-DE" sz="2800" b="1" kern="1200" dirty="0">
                <a:solidFill>
                  <a:srgbClr val="00549F"/>
                </a:solidFill>
              </a:rPr>
              <a:t> </a:t>
            </a:r>
            <a:r>
              <a:rPr lang="de-DE" sz="2800" b="1" kern="1200" dirty="0" err="1">
                <a:solidFill>
                  <a:srgbClr val="00549F"/>
                </a:solidFill>
              </a:rPr>
              <a:t>rates</a:t>
            </a:r>
            <a:endParaRPr lang="en-US" sz="2800" b="1" kern="1200" dirty="0">
              <a:solidFill>
                <a:srgbClr val="00549F"/>
              </a:solidFill>
            </a:endParaRPr>
          </a:p>
        </p:txBody>
      </p:sp>
      <p:pic>
        <p:nvPicPr>
          <p:cNvPr id="43012" name="Picture 3">
            <a:extLst>
              <a:ext uri="{FF2B5EF4-FFF2-40B4-BE49-F238E27FC236}">
                <a16:creationId xmlns:a16="http://schemas.microsoft.com/office/drawing/2014/main" id="{22172794-260C-4870-A62E-522F67BE6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850" y="2627313"/>
            <a:ext cx="19399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013" name="Picture 4">
            <a:extLst>
              <a:ext uri="{FF2B5EF4-FFF2-40B4-BE49-F238E27FC236}">
                <a16:creationId xmlns:a16="http://schemas.microsoft.com/office/drawing/2014/main" id="{9071E1FF-A6A9-4932-85AE-5168D250F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950" y="3330575"/>
            <a:ext cx="1863725"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014" name="Picture 5">
            <a:extLst>
              <a:ext uri="{FF2B5EF4-FFF2-40B4-BE49-F238E27FC236}">
                <a16:creationId xmlns:a16="http://schemas.microsoft.com/office/drawing/2014/main" id="{AB9990EE-B7E3-4C4E-A96A-D097618BC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813" y="3870325"/>
            <a:ext cx="1525587"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015" name="Picture 6">
            <a:extLst>
              <a:ext uri="{FF2B5EF4-FFF2-40B4-BE49-F238E27FC236}">
                <a16:creationId xmlns:a16="http://schemas.microsoft.com/office/drawing/2014/main" id="{A8DE6259-E970-4D18-A015-E0A202F42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3100" y="4559300"/>
            <a:ext cx="1493838"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016" name="Picture 7">
            <a:extLst>
              <a:ext uri="{FF2B5EF4-FFF2-40B4-BE49-F238E27FC236}">
                <a16:creationId xmlns:a16="http://schemas.microsoft.com/office/drawing/2014/main" id="{8BCA0648-DF8C-4006-A866-E99035A53E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1506538"/>
            <a:ext cx="3119437"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7" name="Text Box 8">
            <a:extLst>
              <a:ext uri="{FF2B5EF4-FFF2-40B4-BE49-F238E27FC236}">
                <a16:creationId xmlns:a16="http://schemas.microsoft.com/office/drawing/2014/main" id="{9A49F7F6-450C-46FA-B0FB-9D46BBDF8350}"/>
              </a:ext>
            </a:extLst>
          </p:cNvPr>
          <p:cNvSpPr txBox="1">
            <a:spLocks noChangeArrowheads="1"/>
          </p:cNvSpPr>
          <p:nvPr/>
        </p:nvSpPr>
        <p:spPr bwMode="auto">
          <a:xfrm>
            <a:off x="584200" y="1908175"/>
            <a:ext cx="177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de-DE" altLang="de-DE" sz="1800">
                <a:latin typeface="Verdana" panose="020B0604030504040204" pitchFamily="34" charset="0"/>
              </a:rPr>
              <a:t>Stoichiometry</a:t>
            </a:r>
            <a:endParaRPr lang="en-US" altLang="de-DE" sz="1800">
              <a:latin typeface="Verdana" panose="020B0604030504040204" pitchFamily="34" charset="0"/>
            </a:endParaRPr>
          </a:p>
        </p:txBody>
      </p:sp>
      <p:sp>
        <p:nvSpPr>
          <p:cNvPr id="43018" name="Text Box 9">
            <a:extLst>
              <a:ext uri="{FF2B5EF4-FFF2-40B4-BE49-F238E27FC236}">
                <a16:creationId xmlns:a16="http://schemas.microsoft.com/office/drawing/2014/main" id="{182B50D8-53BA-4D42-97EA-F25F1981D494}"/>
              </a:ext>
            </a:extLst>
          </p:cNvPr>
          <p:cNvSpPr txBox="1">
            <a:spLocks noChangeArrowheads="1"/>
          </p:cNvSpPr>
          <p:nvPr/>
        </p:nvSpPr>
        <p:spPr bwMode="auto">
          <a:xfrm>
            <a:off x="4468813" y="5011738"/>
            <a:ext cx="825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de-DE" altLang="de-DE" sz="1800">
                <a:latin typeface="Verdana" panose="020B0604030504040204" pitchFamily="34" charset="0"/>
              </a:rPr>
              <a:t>Rates</a:t>
            </a:r>
            <a:endParaRPr lang="en-US" altLang="de-DE" sz="1800">
              <a:latin typeface="Verdana" panose="020B0604030504040204" pitchFamily="34" charset="0"/>
            </a:endParaRPr>
          </a:p>
        </p:txBody>
      </p:sp>
      <p:sp>
        <p:nvSpPr>
          <p:cNvPr id="43019" name="Rectangle 10">
            <a:extLst>
              <a:ext uri="{FF2B5EF4-FFF2-40B4-BE49-F238E27FC236}">
                <a16:creationId xmlns:a16="http://schemas.microsoft.com/office/drawing/2014/main" id="{38691374-DE23-4DEE-8939-143ABDB77841}"/>
              </a:ext>
            </a:extLst>
          </p:cNvPr>
          <p:cNvSpPr>
            <a:spLocks noGrp="1" noChangeArrowheads="1"/>
          </p:cNvSpPr>
          <p:nvPr>
            <p:ph type="body" idx="1"/>
          </p:nvPr>
        </p:nvSpPr>
        <p:spPr>
          <a:xfrm>
            <a:off x="1358900" y="3213100"/>
            <a:ext cx="2741613" cy="1174750"/>
          </a:xfrm>
          <a:noFill/>
        </p:spPr>
        <p:txBody>
          <a:bodyPr/>
          <a:lstStyle/>
          <a:p>
            <a:pPr marL="0" indent="176213" eaLnBrk="1" hangingPunct="1">
              <a:buFont typeface="Wingdings" panose="05000000000000000000" pitchFamily="2" charset="2"/>
              <a:buNone/>
            </a:pPr>
            <a:r>
              <a:rPr lang="de-DE" altLang="de-DE" sz="1800"/>
              <a:t>Rates:</a:t>
            </a:r>
            <a:endParaRPr lang="de-DE" altLang="de-DE" sz="1400"/>
          </a:p>
          <a:p>
            <a:pPr marL="0" indent="176213" eaLnBrk="1" hangingPunct="1"/>
            <a:r>
              <a:rPr lang="de-DE" altLang="de-DE" sz="1400"/>
              <a:t> </a:t>
            </a:r>
            <a:r>
              <a:rPr lang="de-DE" altLang="de-DE" sz="1600"/>
              <a:t>use stoichiometric matrix</a:t>
            </a:r>
          </a:p>
          <a:p>
            <a:pPr marL="0" indent="176213" eaLnBrk="1" hangingPunct="1"/>
            <a:r>
              <a:rPr lang="de-DE" altLang="de-DE" sz="1600"/>
              <a:t> use rate vector</a:t>
            </a:r>
          </a:p>
          <a:p>
            <a:pPr marL="0" indent="176213" eaLnBrk="1" hangingPunct="1"/>
            <a:r>
              <a:rPr lang="de-DE" altLang="de-DE" sz="1600"/>
              <a:t> in stoichiometric matrix</a:t>
            </a:r>
          </a:p>
          <a:p>
            <a:pPr lvl="1" eaLnBrk="1" hangingPunct="1"/>
            <a:r>
              <a:rPr lang="de-DE" altLang="de-DE" sz="1600"/>
              <a:t>Row: reactions</a:t>
            </a:r>
          </a:p>
          <a:p>
            <a:pPr lvl="1" eaLnBrk="1" hangingPunct="1"/>
            <a:r>
              <a:rPr lang="de-DE" altLang="de-DE" sz="1600"/>
              <a:t>Column: Metabolites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liennummernplatzhalter 2">
            <a:extLst>
              <a:ext uri="{FF2B5EF4-FFF2-40B4-BE49-F238E27FC236}">
                <a16:creationId xmlns:a16="http://schemas.microsoft.com/office/drawing/2014/main" id="{48A6F45E-1147-4D93-8258-027804159254}"/>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423C862A-E410-413C-B915-114E5B30BE80}" type="slidenum">
              <a:rPr lang="de-CH" altLang="de-DE" sz="1400">
                <a:latin typeface="Times" panose="02020603050405020304" pitchFamily="18" charset="0"/>
              </a:rPr>
              <a:pPr>
                <a:spcBef>
                  <a:spcPct val="0"/>
                </a:spcBef>
                <a:buClrTx/>
                <a:buFontTx/>
                <a:buNone/>
              </a:pPr>
              <a:t>34</a:t>
            </a:fld>
            <a:endParaRPr lang="de-CH" altLang="de-DE" sz="1400">
              <a:latin typeface="Times" panose="02020603050405020304" pitchFamily="18" charset="0"/>
            </a:endParaRPr>
          </a:p>
        </p:txBody>
      </p:sp>
      <p:sp>
        <p:nvSpPr>
          <p:cNvPr id="34819" name="Rectangle 2">
            <a:extLst>
              <a:ext uri="{FF2B5EF4-FFF2-40B4-BE49-F238E27FC236}">
                <a16:creationId xmlns:a16="http://schemas.microsoft.com/office/drawing/2014/main" id="{7BFE6F85-4461-4F73-9955-551508A3BE95}"/>
              </a:ext>
            </a:extLst>
          </p:cNvPr>
          <p:cNvSpPr>
            <a:spLocks noGrp="1" noChangeArrowheads="1"/>
          </p:cNvSpPr>
          <p:nvPr>
            <p:ph type="title"/>
          </p:nvPr>
        </p:nvSpPr>
        <p:spPr>
          <a:xfrm>
            <a:off x="404813" y="228600"/>
            <a:ext cx="8229600" cy="1143000"/>
          </a:xfrm>
        </p:spPr>
        <p:txBody>
          <a:bodyPr/>
          <a:lstStyle/>
          <a:p>
            <a:pPr eaLnBrk="1" hangingPunct="1">
              <a:defRPr/>
            </a:pPr>
            <a:r>
              <a:rPr lang="en-US" sz="2800" b="1" kern="1200" dirty="0">
                <a:solidFill>
                  <a:srgbClr val="00549F"/>
                </a:solidFill>
              </a:rPr>
              <a:t>Rates</a:t>
            </a:r>
          </a:p>
        </p:txBody>
      </p:sp>
      <p:sp>
        <p:nvSpPr>
          <p:cNvPr id="44036" name="Text Box 3">
            <a:extLst>
              <a:ext uri="{FF2B5EF4-FFF2-40B4-BE49-F238E27FC236}">
                <a16:creationId xmlns:a16="http://schemas.microsoft.com/office/drawing/2014/main" id="{50F832D9-5BE5-468E-8748-9D2BE90AA1D4}"/>
              </a:ext>
            </a:extLst>
          </p:cNvPr>
          <p:cNvSpPr txBox="1">
            <a:spLocks noChangeArrowheads="1"/>
          </p:cNvSpPr>
          <p:nvPr/>
        </p:nvSpPr>
        <p:spPr bwMode="auto">
          <a:xfrm>
            <a:off x="622300" y="1184275"/>
            <a:ext cx="57848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a:cs typeface="Arial" panose="020B0604020202020204" pitchFamily="34" charset="0"/>
              </a:rPr>
              <a:t>Rates are defined for each reaction (</a:t>
            </a:r>
            <a:r>
              <a:rPr lang="en-US" altLang="de-DE" i="1">
                <a:cs typeface="Arial" panose="020B0604020202020204" pitchFamily="34" charset="0"/>
              </a:rPr>
              <a:t>v</a:t>
            </a:r>
            <a:r>
              <a:rPr lang="en-US" altLang="de-DE" baseline="-25000">
                <a:cs typeface="Arial" panose="020B0604020202020204" pitchFamily="34" charset="0"/>
              </a:rPr>
              <a:t>1</a:t>
            </a:r>
            <a:r>
              <a:rPr lang="en-US" altLang="de-DE">
                <a:cs typeface="Arial" panose="020B0604020202020204" pitchFamily="34" charset="0"/>
              </a:rPr>
              <a:t>, </a:t>
            </a:r>
            <a:r>
              <a:rPr lang="en-US" altLang="de-DE" i="1">
                <a:cs typeface="Arial" panose="020B0604020202020204" pitchFamily="34" charset="0"/>
              </a:rPr>
              <a:t>v</a:t>
            </a:r>
            <a:r>
              <a:rPr lang="en-US" altLang="de-DE" baseline="-25000">
                <a:cs typeface="Arial" panose="020B0604020202020204" pitchFamily="34" charset="0"/>
              </a:rPr>
              <a:t>2</a:t>
            </a:r>
            <a:r>
              <a:rPr lang="en-US" altLang="de-DE">
                <a:cs typeface="Arial" panose="020B0604020202020204" pitchFamily="34" charset="0"/>
              </a:rPr>
              <a:t>, …, </a:t>
            </a:r>
            <a:r>
              <a:rPr lang="en-US" altLang="de-DE" i="1">
                <a:cs typeface="Arial" panose="020B0604020202020204" pitchFamily="34" charset="0"/>
              </a:rPr>
              <a:t>v</a:t>
            </a:r>
            <a:r>
              <a:rPr lang="en-US" altLang="de-DE" baseline="-25000">
                <a:cs typeface="Arial" panose="020B0604020202020204" pitchFamily="34" charset="0"/>
              </a:rPr>
              <a:t>6</a:t>
            </a:r>
            <a:r>
              <a:rPr lang="en-US" altLang="de-DE">
                <a:cs typeface="Arial" panose="020B0604020202020204" pitchFamily="34" charset="0"/>
              </a:rPr>
              <a:t>) </a:t>
            </a:r>
          </a:p>
          <a:p>
            <a:pPr eaLnBrk="1" hangingPunct="1">
              <a:spcBef>
                <a:spcPct val="0"/>
              </a:spcBef>
              <a:buClrTx/>
              <a:buFontTx/>
              <a:buNone/>
            </a:pPr>
            <a:r>
              <a:rPr lang="en-US" altLang="de-DE">
                <a:cs typeface="Arial" panose="020B0604020202020204" pitchFamily="34" charset="0"/>
              </a:rPr>
              <a:t>and have unit mmol/C-mol biomass/h.</a:t>
            </a:r>
            <a:endParaRPr lang="en-US" altLang="de-DE" baseline="-25000">
              <a:cs typeface="Arial" panose="020B0604020202020204" pitchFamily="34" charset="0"/>
            </a:endParaRPr>
          </a:p>
        </p:txBody>
      </p:sp>
      <p:graphicFrame>
        <p:nvGraphicFramePr>
          <p:cNvPr id="44037" name="Object 4">
            <a:extLst>
              <a:ext uri="{FF2B5EF4-FFF2-40B4-BE49-F238E27FC236}">
                <a16:creationId xmlns:a16="http://schemas.microsoft.com/office/drawing/2014/main" id="{82517BD7-C316-45F0-8D06-285D40A0B0D6}"/>
              </a:ext>
            </a:extLst>
          </p:cNvPr>
          <p:cNvGraphicFramePr>
            <a:graphicFrameLocks noChangeAspect="1"/>
          </p:cNvGraphicFramePr>
          <p:nvPr/>
        </p:nvGraphicFramePr>
        <p:xfrm>
          <a:off x="1173163" y="2095500"/>
          <a:ext cx="6697662" cy="3579813"/>
        </p:xfrm>
        <a:graphic>
          <a:graphicData uri="http://schemas.openxmlformats.org/presentationml/2006/ole">
            <mc:AlternateContent xmlns:mc="http://schemas.openxmlformats.org/markup-compatibility/2006">
              <mc:Choice xmlns:v="urn:schemas-microsoft-com:vml" Requires="v">
                <p:oleObj spid="_x0000_s44038" name="Equation" r:id="rId3" imgW="3136900" imgH="1676400" progId="Equation.3">
                  <p:embed/>
                </p:oleObj>
              </mc:Choice>
              <mc:Fallback>
                <p:oleObj name="Equation" r:id="rId3" imgW="3136900" imgH="167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163" y="2095500"/>
                        <a:ext cx="6697662" cy="3579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liennummernplatzhalter 2">
            <a:extLst>
              <a:ext uri="{FF2B5EF4-FFF2-40B4-BE49-F238E27FC236}">
                <a16:creationId xmlns:a16="http://schemas.microsoft.com/office/drawing/2014/main" id="{697E4655-2E97-4659-8180-99C745925267}"/>
              </a:ext>
            </a:extLst>
          </p:cNvPr>
          <p:cNvSpPr>
            <a:spLocks noGrp="1"/>
          </p:cNvSpPr>
          <p:nvPr>
            <p:ph type="sldNum" sz="quarter" idx="10"/>
          </p:nvPr>
        </p:nvSpPr>
        <p:spPr>
          <a:noFill/>
        </p:spPr>
        <p:txBody>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fld id="{D3DD2754-20F0-4929-A5C4-7DE681D374CF}" type="slidenum">
              <a:rPr lang="de-CH" altLang="en-US" sz="1400">
                <a:latin typeface="Times" panose="02020603050405020304" pitchFamily="18" charset="0"/>
              </a:rPr>
              <a:pPr/>
              <a:t>35</a:t>
            </a:fld>
            <a:endParaRPr lang="de-CH" altLang="en-US" sz="1400">
              <a:latin typeface="Times" panose="02020603050405020304" pitchFamily="18" charset="0"/>
            </a:endParaRPr>
          </a:p>
        </p:txBody>
      </p:sp>
      <p:pic>
        <p:nvPicPr>
          <p:cNvPr id="45059" name="Grafik 3">
            <a:extLst>
              <a:ext uri="{FF2B5EF4-FFF2-40B4-BE49-F238E27FC236}">
                <a16:creationId xmlns:a16="http://schemas.microsoft.com/office/drawing/2014/main" id="{3A88D0A0-C15B-4A46-8396-D4EA5CBE177A}"/>
              </a:ext>
            </a:extLst>
          </p:cNvPr>
          <p:cNvPicPr>
            <a:picLocks noChangeAspect="1"/>
          </p:cNvPicPr>
          <p:nvPr/>
        </p:nvPicPr>
        <p:blipFill>
          <a:blip r:embed="rId2">
            <a:extLst>
              <a:ext uri="{28A0092B-C50C-407E-A947-70E740481C1C}">
                <a14:useLocalDpi xmlns:a14="http://schemas.microsoft.com/office/drawing/2010/main" val="0"/>
              </a:ext>
            </a:extLst>
          </a:blip>
          <a:srcRect l="7837" t="40956" r="80479" b="17842"/>
          <a:stretch>
            <a:fillRect/>
          </a:stretch>
        </p:blipFill>
        <p:spPr bwMode="auto">
          <a:xfrm>
            <a:off x="2024063" y="1628775"/>
            <a:ext cx="5360987"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BD5C5277-14C5-4900-95E0-99F5969D7617}"/>
              </a:ext>
            </a:extLst>
          </p:cNvPr>
          <p:cNvSpPr>
            <a:spLocks noGrp="1" noChangeArrowheads="1"/>
          </p:cNvSpPr>
          <p:nvPr>
            <p:ph type="title"/>
          </p:nvPr>
        </p:nvSpPr>
        <p:spPr>
          <a:xfrm>
            <a:off x="74613" y="47625"/>
            <a:ext cx="9132887" cy="576263"/>
          </a:xfrm>
        </p:spPr>
        <p:txBody>
          <a:bodyPr/>
          <a:lstStyle/>
          <a:p>
            <a:pPr eaLnBrk="1" hangingPunct="1">
              <a:defRPr/>
            </a:pPr>
            <a:r>
              <a:rPr lang="en-US" sz="2800" b="1" kern="1200" dirty="0">
                <a:solidFill>
                  <a:srgbClr val="00549F"/>
                </a:solidFill>
              </a:rPr>
              <a:t>Tutorial I: Lactic acid bacteria</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liennummernplatzhalter 2">
            <a:extLst>
              <a:ext uri="{FF2B5EF4-FFF2-40B4-BE49-F238E27FC236}">
                <a16:creationId xmlns:a16="http://schemas.microsoft.com/office/drawing/2014/main" id="{92E2729E-ADF6-47E9-8040-6DBF853E6B41}"/>
              </a:ext>
            </a:extLst>
          </p:cNvPr>
          <p:cNvSpPr>
            <a:spLocks noGrp="1"/>
          </p:cNvSpPr>
          <p:nvPr>
            <p:ph type="sldNum" sz="quarter" idx="10"/>
          </p:nvPr>
        </p:nvSpPr>
        <p:spPr>
          <a:noFill/>
        </p:spPr>
        <p:txBody>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fld id="{7B49790E-A962-420E-B1B6-B29BA9C53BC2}" type="slidenum">
              <a:rPr lang="de-CH" altLang="en-US" sz="1400">
                <a:latin typeface="Times" panose="02020603050405020304" pitchFamily="18" charset="0"/>
              </a:rPr>
              <a:pPr/>
              <a:t>36</a:t>
            </a:fld>
            <a:endParaRPr lang="de-CH" altLang="en-US" sz="1400">
              <a:latin typeface="Times" panose="02020603050405020304" pitchFamily="18" charset="0"/>
            </a:endParaRPr>
          </a:p>
        </p:txBody>
      </p:sp>
      <p:pic>
        <p:nvPicPr>
          <p:cNvPr id="46083" name="Grafik 3">
            <a:extLst>
              <a:ext uri="{FF2B5EF4-FFF2-40B4-BE49-F238E27FC236}">
                <a16:creationId xmlns:a16="http://schemas.microsoft.com/office/drawing/2014/main" id="{BE569408-179E-49FA-BA02-558C8128D46D}"/>
              </a:ext>
            </a:extLst>
          </p:cNvPr>
          <p:cNvPicPr>
            <a:picLocks noChangeAspect="1"/>
          </p:cNvPicPr>
          <p:nvPr/>
        </p:nvPicPr>
        <p:blipFill>
          <a:blip r:embed="rId2">
            <a:extLst>
              <a:ext uri="{28A0092B-C50C-407E-A947-70E740481C1C}">
                <a14:useLocalDpi xmlns:a14="http://schemas.microsoft.com/office/drawing/2010/main" val="0"/>
              </a:ext>
            </a:extLst>
          </a:blip>
          <a:srcRect l="7837" t="40956" r="80479" b="17842"/>
          <a:stretch>
            <a:fillRect/>
          </a:stretch>
        </p:blipFill>
        <p:spPr bwMode="auto">
          <a:xfrm>
            <a:off x="2024063" y="1628775"/>
            <a:ext cx="5360987"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187EEB6F-7B6E-4F0D-AD86-6CC5719FB18B}"/>
              </a:ext>
            </a:extLst>
          </p:cNvPr>
          <p:cNvSpPr>
            <a:spLocks noGrp="1" noChangeArrowheads="1"/>
          </p:cNvSpPr>
          <p:nvPr>
            <p:ph type="title"/>
          </p:nvPr>
        </p:nvSpPr>
        <p:spPr>
          <a:xfrm>
            <a:off x="74613" y="47625"/>
            <a:ext cx="9132887" cy="576263"/>
          </a:xfrm>
        </p:spPr>
        <p:txBody>
          <a:bodyPr/>
          <a:lstStyle/>
          <a:p>
            <a:pPr eaLnBrk="1" hangingPunct="1">
              <a:defRPr/>
            </a:pPr>
            <a:r>
              <a:rPr lang="en-US" sz="2800" b="1" kern="1200" dirty="0">
                <a:solidFill>
                  <a:srgbClr val="00549F"/>
                </a:solidFill>
              </a:rPr>
              <a:t>Homework: Lactic acid bacteria</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nummernplatzhalter 2">
            <a:extLst>
              <a:ext uri="{FF2B5EF4-FFF2-40B4-BE49-F238E27FC236}">
                <a16:creationId xmlns:a16="http://schemas.microsoft.com/office/drawing/2014/main" id="{A91D343C-DDEF-4D28-9802-99B3F5A7DC36}"/>
              </a:ext>
            </a:extLst>
          </p:cNvPr>
          <p:cNvSpPr>
            <a:spLocks noGrp="1"/>
          </p:cNvSpPr>
          <p:nvPr>
            <p:ph type="sldNum" sz="quarter" idx="10"/>
          </p:nvPr>
        </p:nvSpPr>
        <p:spPr>
          <a:noFill/>
        </p:spPr>
        <p:txBody>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fld id="{A8EA9BBA-18FF-42F3-B571-821FDFB5CCA4}" type="slidenum">
              <a:rPr lang="de-CH" altLang="en-US" sz="1400">
                <a:latin typeface="Times" panose="02020603050405020304" pitchFamily="18" charset="0"/>
              </a:rPr>
              <a:pPr/>
              <a:t>37</a:t>
            </a:fld>
            <a:endParaRPr lang="de-CH" altLang="en-US" sz="1400">
              <a:latin typeface="Times" panose="02020603050405020304" pitchFamily="18" charset="0"/>
            </a:endParaRPr>
          </a:p>
        </p:txBody>
      </p:sp>
      <p:sp>
        <p:nvSpPr>
          <p:cNvPr id="5" name="Rectangle 2">
            <a:extLst>
              <a:ext uri="{FF2B5EF4-FFF2-40B4-BE49-F238E27FC236}">
                <a16:creationId xmlns:a16="http://schemas.microsoft.com/office/drawing/2014/main" id="{AD2E11DF-2CF2-48C1-8F06-CAE008507B90}"/>
              </a:ext>
            </a:extLst>
          </p:cNvPr>
          <p:cNvSpPr>
            <a:spLocks noGrp="1" noChangeArrowheads="1"/>
          </p:cNvSpPr>
          <p:nvPr>
            <p:ph type="title"/>
          </p:nvPr>
        </p:nvSpPr>
        <p:spPr>
          <a:xfrm>
            <a:off x="1531938" y="1895475"/>
            <a:ext cx="5945187" cy="576263"/>
          </a:xfrm>
        </p:spPr>
        <p:txBody>
          <a:bodyPr/>
          <a:lstStyle/>
          <a:p>
            <a:pPr algn="ctr" eaLnBrk="1" hangingPunct="1">
              <a:defRPr/>
            </a:pPr>
            <a:r>
              <a:rPr lang="en-US" sz="2800" b="1" kern="1200" dirty="0">
                <a:solidFill>
                  <a:srgbClr val="00549F"/>
                </a:solidFill>
              </a:rPr>
              <a:t>Next week -&gt; some yeast again</a:t>
            </a:r>
          </a:p>
        </p:txBody>
      </p:sp>
      <p:pic>
        <p:nvPicPr>
          <p:cNvPr id="47108" name="Grafik 1">
            <a:extLst>
              <a:ext uri="{FF2B5EF4-FFF2-40B4-BE49-F238E27FC236}">
                <a16:creationId xmlns:a16="http://schemas.microsoft.com/office/drawing/2014/main" id="{13CDCA60-713A-4931-89FA-99C269E11E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9450" y="3468688"/>
            <a:ext cx="25717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49B03A1F-0620-4DC9-A746-82EB3BF98CC9}"/>
              </a:ext>
            </a:extLst>
          </p:cNvPr>
          <p:cNvSpPr>
            <a:spLocks noGrp="1" noChangeArrowheads="1"/>
          </p:cNvSpPr>
          <p:nvPr>
            <p:ph type="title"/>
          </p:nvPr>
        </p:nvSpPr>
        <p:spPr>
          <a:xfrm>
            <a:off x="292100" y="190500"/>
            <a:ext cx="8229600" cy="1143000"/>
          </a:xfrm>
        </p:spPr>
        <p:txBody>
          <a:bodyPr/>
          <a:lstStyle/>
          <a:p>
            <a:r>
              <a:rPr lang="en-US" altLang="de-DE"/>
              <a:t>Pseudo steady state</a:t>
            </a:r>
          </a:p>
        </p:txBody>
      </p:sp>
      <p:sp>
        <p:nvSpPr>
          <p:cNvPr id="128003" name="Text Box 3">
            <a:extLst>
              <a:ext uri="{FF2B5EF4-FFF2-40B4-BE49-F238E27FC236}">
                <a16:creationId xmlns:a16="http://schemas.microsoft.com/office/drawing/2014/main" id="{36250199-B65E-4E48-97A0-4ACBB69B5BB3}"/>
              </a:ext>
            </a:extLst>
          </p:cNvPr>
          <p:cNvSpPr txBox="1">
            <a:spLocks noChangeArrowheads="1"/>
          </p:cNvSpPr>
          <p:nvPr/>
        </p:nvSpPr>
        <p:spPr bwMode="auto">
          <a:xfrm>
            <a:off x="6343650" y="2297113"/>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en-US" altLang="de-DE" sz="2400">
                <a:latin typeface="Times New Roman" panose="02020603050405020304" pitchFamily="18" charset="0"/>
              </a:rPr>
              <a:t>M</a:t>
            </a:r>
            <a:r>
              <a:rPr lang="en-US" altLang="de-DE" sz="2400" baseline="-25000">
                <a:latin typeface="Times New Roman" panose="02020603050405020304" pitchFamily="18" charset="0"/>
              </a:rPr>
              <a:t>2</a:t>
            </a:r>
            <a:endParaRPr lang="en-US" altLang="de-DE" sz="2400">
              <a:latin typeface="Times New Roman" panose="02020603050405020304" pitchFamily="18" charset="0"/>
            </a:endParaRPr>
          </a:p>
        </p:txBody>
      </p:sp>
      <p:sp>
        <p:nvSpPr>
          <p:cNvPr id="128004" name="Line 4">
            <a:extLst>
              <a:ext uri="{FF2B5EF4-FFF2-40B4-BE49-F238E27FC236}">
                <a16:creationId xmlns:a16="http://schemas.microsoft.com/office/drawing/2014/main" id="{79C10713-1BFE-4DEE-8E69-52CD595A2134}"/>
              </a:ext>
            </a:extLst>
          </p:cNvPr>
          <p:cNvSpPr>
            <a:spLocks noChangeShapeType="1"/>
          </p:cNvSpPr>
          <p:nvPr/>
        </p:nvSpPr>
        <p:spPr bwMode="auto">
          <a:xfrm>
            <a:off x="5688013" y="2541588"/>
            <a:ext cx="660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005" name="Line 5">
            <a:extLst>
              <a:ext uri="{FF2B5EF4-FFF2-40B4-BE49-F238E27FC236}">
                <a16:creationId xmlns:a16="http://schemas.microsoft.com/office/drawing/2014/main" id="{7A1B693B-3EF3-464B-B1AB-BB9D3B5F7394}"/>
              </a:ext>
            </a:extLst>
          </p:cNvPr>
          <p:cNvSpPr>
            <a:spLocks noChangeShapeType="1"/>
          </p:cNvSpPr>
          <p:nvPr/>
        </p:nvSpPr>
        <p:spPr bwMode="auto">
          <a:xfrm>
            <a:off x="6908800" y="2538413"/>
            <a:ext cx="660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006" name="Text Box 6">
            <a:extLst>
              <a:ext uri="{FF2B5EF4-FFF2-40B4-BE49-F238E27FC236}">
                <a16:creationId xmlns:a16="http://schemas.microsoft.com/office/drawing/2014/main" id="{C5A13963-CA3F-4E0D-83CA-76A2B9A0E706}"/>
              </a:ext>
            </a:extLst>
          </p:cNvPr>
          <p:cNvSpPr txBox="1">
            <a:spLocks noChangeArrowheads="1"/>
          </p:cNvSpPr>
          <p:nvPr/>
        </p:nvSpPr>
        <p:spPr bwMode="auto">
          <a:xfrm>
            <a:off x="5765800" y="2457450"/>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en-US" altLang="de-DE" sz="2400" i="1">
                <a:latin typeface="Times New Roman" panose="02020603050405020304" pitchFamily="18" charset="0"/>
              </a:rPr>
              <a:t>v</a:t>
            </a:r>
            <a:r>
              <a:rPr lang="en-US" altLang="de-DE" sz="2400" baseline="-25000">
                <a:latin typeface="Times New Roman" panose="02020603050405020304" pitchFamily="18" charset="0"/>
              </a:rPr>
              <a:t>3</a:t>
            </a:r>
          </a:p>
        </p:txBody>
      </p:sp>
      <p:sp>
        <p:nvSpPr>
          <p:cNvPr id="128007" name="Text Box 7">
            <a:extLst>
              <a:ext uri="{FF2B5EF4-FFF2-40B4-BE49-F238E27FC236}">
                <a16:creationId xmlns:a16="http://schemas.microsoft.com/office/drawing/2014/main" id="{FDA49B9D-2223-4E25-B9D8-BAAB1E1CECAE}"/>
              </a:ext>
            </a:extLst>
          </p:cNvPr>
          <p:cNvSpPr txBox="1">
            <a:spLocks noChangeArrowheads="1"/>
          </p:cNvSpPr>
          <p:nvPr/>
        </p:nvSpPr>
        <p:spPr bwMode="auto">
          <a:xfrm>
            <a:off x="6985000" y="2479675"/>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en-US" altLang="de-DE" sz="2400" i="1">
                <a:latin typeface="Times New Roman" panose="02020603050405020304" pitchFamily="18" charset="0"/>
              </a:rPr>
              <a:t>v</a:t>
            </a:r>
            <a:r>
              <a:rPr lang="en-US" altLang="de-DE" sz="2400" baseline="-25000">
                <a:latin typeface="Times New Roman" panose="02020603050405020304" pitchFamily="18" charset="0"/>
              </a:rPr>
              <a:t>4</a:t>
            </a:r>
          </a:p>
        </p:txBody>
      </p:sp>
      <p:sp>
        <p:nvSpPr>
          <p:cNvPr id="128008" name="Line 8">
            <a:extLst>
              <a:ext uri="{FF2B5EF4-FFF2-40B4-BE49-F238E27FC236}">
                <a16:creationId xmlns:a16="http://schemas.microsoft.com/office/drawing/2014/main" id="{65ECFA86-E300-4C82-AABF-F6F357EC6073}"/>
              </a:ext>
            </a:extLst>
          </p:cNvPr>
          <p:cNvSpPr>
            <a:spLocks noChangeShapeType="1"/>
          </p:cNvSpPr>
          <p:nvPr/>
        </p:nvSpPr>
        <p:spPr bwMode="auto">
          <a:xfrm>
            <a:off x="6543675" y="2727325"/>
            <a:ext cx="0" cy="500063"/>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8137" name="Object 9">
            <a:extLst>
              <a:ext uri="{FF2B5EF4-FFF2-40B4-BE49-F238E27FC236}">
                <a16:creationId xmlns:a16="http://schemas.microsoft.com/office/drawing/2014/main" id="{2E403038-1FA6-4CB1-BF91-C0D2D9C9C3ED}"/>
              </a:ext>
            </a:extLst>
          </p:cNvPr>
          <p:cNvGraphicFramePr>
            <a:graphicFrameLocks noChangeAspect="1"/>
          </p:cNvGraphicFramePr>
          <p:nvPr/>
        </p:nvGraphicFramePr>
        <p:xfrm>
          <a:off x="831850" y="1214438"/>
          <a:ext cx="4721225" cy="3870325"/>
        </p:xfrm>
        <a:graphic>
          <a:graphicData uri="http://schemas.openxmlformats.org/presentationml/2006/ole">
            <mc:AlternateContent xmlns:mc="http://schemas.openxmlformats.org/markup-compatibility/2006">
              <mc:Choice xmlns:v="urn:schemas-microsoft-com:vml" Requires="v">
                <p:oleObj spid="_x0000_s48143" name="Equation" r:id="rId4" imgW="2324100" imgH="1905000" progId="Equation.3">
                  <p:embed/>
                </p:oleObj>
              </mc:Choice>
              <mc:Fallback>
                <p:oleObj name="Equation" r:id="rId4" imgW="2324100" imgH="19050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50" y="1214438"/>
                        <a:ext cx="4721225" cy="387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10" name="Text Box 10">
            <a:extLst>
              <a:ext uri="{FF2B5EF4-FFF2-40B4-BE49-F238E27FC236}">
                <a16:creationId xmlns:a16="http://schemas.microsoft.com/office/drawing/2014/main" id="{4B97AF27-CAF6-4520-9C43-1984BEFFB9B3}"/>
              </a:ext>
            </a:extLst>
          </p:cNvPr>
          <p:cNvSpPr txBox="1">
            <a:spLocks noChangeArrowheads="1"/>
          </p:cNvSpPr>
          <p:nvPr/>
        </p:nvSpPr>
        <p:spPr bwMode="auto">
          <a:xfrm>
            <a:off x="5351463" y="1879600"/>
            <a:ext cx="25765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en-US" altLang="de-DE">
                <a:latin typeface="Times New Roman" panose="02020603050405020304" pitchFamily="18" charset="0"/>
              </a:rPr>
              <a:t>r</a:t>
            </a:r>
            <a:r>
              <a:rPr lang="en-US" altLang="de-DE" baseline="-25000">
                <a:latin typeface="Times New Roman" panose="02020603050405020304" pitchFamily="18" charset="0"/>
              </a:rPr>
              <a:t>met</a:t>
            </a:r>
            <a:r>
              <a:rPr lang="en-US" altLang="de-DE">
                <a:latin typeface="Times New Roman" panose="02020603050405020304" pitchFamily="18" charset="0"/>
              </a:rPr>
              <a:t> = 1.1 mmol/g</a:t>
            </a:r>
            <a:r>
              <a:rPr lang="en-US" altLang="de-DE" baseline="-25000">
                <a:latin typeface="Times New Roman" panose="02020603050405020304" pitchFamily="18" charset="0"/>
              </a:rPr>
              <a:t>CDW</a:t>
            </a:r>
            <a:r>
              <a:rPr lang="en-US" altLang="de-DE">
                <a:latin typeface="Times New Roman" panose="02020603050405020304" pitchFamily="18" charset="0"/>
              </a:rPr>
              <a:t>/h</a:t>
            </a:r>
          </a:p>
        </p:txBody>
      </p:sp>
      <p:sp>
        <p:nvSpPr>
          <p:cNvPr id="128011" name="Text Box 11">
            <a:extLst>
              <a:ext uri="{FF2B5EF4-FFF2-40B4-BE49-F238E27FC236}">
                <a16:creationId xmlns:a16="http://schemas.microsoft.com/office/drawing/2014/main" id="{674628FA-71C4-4151-8739-FE7F3CE960A5}"/>
              </a:ext>
            </a:extLst>
          </p:cNvPr>
          <p:cNvSpPr txBox="1">
            <a:spLocks noChangeArrowheads="1"/>
          </p:cNvSpPr>
          <p:nvPr/>
        </p:nvSpPr>
        <p:spPr bwMode="auto">
          <a:xfrm>
            <a:off x="5289550" y="3311525"/>
            <a:ext cx="2759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en-US" altLang="de-DE">
                <a:latin typeface="Times New Roman" panose="02020603050405020304" pitchFamily="18" charset="0"/>
                <a:sym typeface="Symbol" panose="05050102010706020507" pitchFamily="18" charset="2"/>
              </a:rPr>
              <a:t>C</a:t>
            </a:r>
            <a:r>
              <a:rPr lang="en-US" altLang="de-DE" baseline="-25000">
                <a:latin typeface="Times New Roman" panose="02020603050405020304" pitchFamily="18" charset="0"/>
                <a:sym typeface="Symbol" panose="05050102010706020507" pitchFamily="18" charset="2"/>
              </a:rPr>
              <a:t>met</a:t>
            </a:r>
            <a:r>
              <a:rPr lang="en-US" altLang="de-DE">
                <a:latin typeface="Times New Roman" panose="02020603050405020304" pitchFamily="18" charset="0"/>
                <a:sym typeface="Symbol" panose="05050102010706020507" pitchFamily="18" charset="2"/>
              </a:rPr>
              <a:t> = </a:t>
            </a:r>
            <a:r>
              <a:rPr lang="en-US" altLang="de-DE">
                <a:latin typeface="Times New Roman" panose="02020603050405020304" pitchFamily="18" charset="0"/>
              </a:rPr>
              <a:t>0.1 </a:t>
            </a:r>
            <a:r>
              <a:rPr lang="en-US" altLang="de-DE">
                <a:latin typeface="Times New Roman" panose="02020603050405020304" pitchFamily="18" charset="0"/>
                <a:sym typeface="Symbol" panose="05050102010706020507" pitchFamily="18" charset="2"/>
              </a:rPr>
              <a:t></a:t>
            </a:r>
            <a:r>
              <a:rPr lang="en-US" altLang="de-DE">
                <a:latin typeface="Times New Roman" panose="02020603050405020304" pitchFamily="18" charset="0"/>
              </a:rPr>
              <a:t>mol/g</a:t>
            </a:r>
            <a:r>
              <a:rPr lang="en-US" altLang="de-DE" baseline="-25000">
                <a:latin typeface="Times New Roman" panose="02020603050405020304" pitchFamily="18" charset="0"/>
              </a:rPr>
              <a:t>CDW</a:t>
            </a:r>
            <a:r>
              <a:rPr lang="en-US" altLang="de-DE">
                <a:latin typeface="Times New Roman" panose="02020603050405020304" pitchFamily="18" charset="0"/>
              </a:rPr>
              <a:t>/h</a:t>
            </a:r>
          </a:p>
        </p:txBody>
      </p:sp>
      <p:sp>
        <p:nvSpPr>
          <p:cNvPr id="128012" name="Oval 12">
            <a:extLst>
              <a:ext uri="{FF2B5EF4-FFF2-40B4-BE49-F238E27FC236}">
                <a16:creationId xmlns:a16="http://schemas.microsoft.com/office/drawing/2014/main" id="{DD775BE3-8E4B-425D-8E91-73D5131D3C65}"/>
              </a:ext>
            </a:extLst>
          </p:cNvPr>
          <p:cNvSpPr>
            <a:spLocks noChangeArrowheads="1"/>
          </p:cNvSpPr>
          <p:nvPr/>
        </p:nvSpPr>
        <p:spPr bwMode="auto">
          <a:xfrm>
            <a:off x="2286000" y="3889375"/>
            <a:ext cx="990600" cy="660400"/>
          </a:xfrm>
          <a:prstGeom prst="ellipse">
            <a:avLst/>
          </a:prstGeom>
          <a:noFill/>
          <a:ln w="57150" algn="ctr">
            <a:solidFill>
              <a:srgbClr val="99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128013" name="Text Box 13">
            <a:extLst>
              <a:ext uri="{FF2B5EF4-FFF2-40B4-BE49-F238E27FC236}">
                <a16:creationId xmlns:a16="http://schemas.microsoft.com/office/drawing/2014/main" id="{E03791F5-BB72-4286-A67C-20CD2729CC4D}"/>
              </a:ext>
            </a:extLst>
          </p:cNvPr>
          <p:cNvSpPr txBox="1">
            <a:spLocks noChangeArrowheads="1"/>
          </p:cNvSpPr>
          <p:nvPr/>
        </p:nvSpPr>
        <p:spPr bwMode="auto">
          <a:xfrm>
            <a:off x="2028825" y="5318125"/>
            <a:ext cx="5360988" cy="396875"/>
          </a:xfrm>
          <a:prstGeom prst="rect">
            <a:avLst/>
          </a:prstGeom>
          <a:solidFill>
            <a:srgbClr val="99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de-DE" altLang="de-DE">
                <a:latin typeface="Verdana" panose="020B0604030504040204" pitchFamily="34" charset="0"/>
              </a:rPr>
              <a:t>„Dilution“ term due to biomass increase </a:t>
            </a:r>
            <a:endParaRPr lang="en-US" altLang="de-DE">
              <a:latin typeface="Verdana" panose="020B0604030504040204" pitchFamily="34" charset="0"/>
            </a:endParaRPr>
          </a:p>
        </p:txBody>
      </p:sp>
      <p:sp>
        <p:nvSpPr>
          <p:cNvPr id="48142" name="Rechteck 1">
            <a:extLst>
              <a:ext uri="{FF2B5EF4-FFF2-40B4-BE49-F238E27FC236}">
                <a16:creationId xmlns:a16="http://schemas.microsoft.com/office/drawing/2014/main" id="{8223BB38-6247-433E-A267-4DF06D09D1A7}"/>
              </a:ext>
            </a:extLst>
          </p:cNvPr>
          <p:cNvSpPr>
            <a:spLocks noChangeArrowheads="1"/>
          </p:cNvSpPr>
          <p:nvPr/>
        </p:nvSpPr>
        <p:spPr bwMode="auto">
          <a:xfrm>
            <a:off x="4179888" y="6161088"/>
            <a:ext cx="4132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de-DE" altLang="en-US"/>
              <a:t>Typical concentration: 1 µmol/g</a:t>
            </a:r>
            <a:r>
              <a:rPr lang="de-DE" altLang="en-US" baseline="-25000"/>
              <a:t>CDW</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0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80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0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00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80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0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8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p:bldP spid="128006" grpId="0"/>
      <p:bldP spid="128007" grpId="0"/>
      <p:bldP spid="128010" grpId="0"/>
      <p:bldP spid="128011" grpId="0"/>
      <p:bldP spid="128012" grpId="0" animBg="1"/>
      <p:bldP spid="1280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liennummernplatzhalter 2">
            <a:extLst>
              <a:ext uri="{FF2B5EF4-FFF2-40B4-BE49-F238E27FC236}">
                <a16:creationId xmlns:a16="http://schemas.microsoft.com/office/drawing/2014/main" id="{AD9C6C94-3135-4058-87C6-17058CEF0CD6}"/>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E23DCF70-7EF0-408B-8815-012198D7B696}" type="slidenum">
              <a:rPr lang="de-CH" altLang="de-DE" sz="1400">
                <a:latin typeface="Times" panose="02020603050405020304" pitchFamily="18" charset="0"/>
              </a:rPr>
              <a:pPr>
                <a:spcBef>
                  <a:spcPct val="0"/>
                </a:spcBef>
                <a:buClrTx/>
                <a:buFontTx/>
                <a:buNone/>
              </a:pPr>
              <a:t>39</a:t>
            </a:fld>
            <a:endParaRPr lang="de-CH" altLang="de-DE" sz="1400">
              <a:latin typeface="Times" panose="02020603050405020304" pitchFamily="18" charset="0"/>
            </a:endParaRPr>
          </a:p>
        </p:txBody>
      </p:sp>
      <p:sp>
        <p:nvSpPr>
          <p:cNvPr id="35843" name="Rectangle 2">
            <a:extLst>
              <a:ext uri="{FF2B5EF4-FFF2-40B4-BE49-F238E27FC236}">
                <a16:creationId xmlns:a16="http://schemas.microsoft.com/office/drawing/2014/main" id="{B9A6D1CF-FCAA-42D2-A584-58FF4BCFAF88}"/>
              </a:ext>
            </a:extLst>
          </p:cNvPr>
          <p:cNvSpPr>
            <a:spLocks noGrp="1" noChangeArrowheads="1"/>
          </p:cNvSpPr>
          <p:nvPr>
            <p:ph type="title"/>
          </p:nvPr>
        </p:nvSpPr>
        <p:spPr>
          <a:xfrm>
            <a:off x="74613" y="47625"/>
            <a:ext cx="9132887" cy="576263"/>
          </a:xfrm>
        </p:spPr>
        <p:txBody>
          <a:bodyPr/>
          <a:lstStyle/>
          <a:p>
            <a:pPr eaLnBrk="1" hangingPunct="1">
              <a:defRPr/>
            </a:pPr>
            <a:r>
              <a:rPr lang="en-US" sz="2800" b="1" kern="1200" dirty="0">
                <a:solidFill>
                  <a:srgbClr val="00549F"/>
                </a:solidFill>
              </a:rPr>
              <a:t>Tutorial II:</a:t>
            </a:r>
            <a:br>
              <a:rPr lang="en-US" sz="2800" b="1" kern="1200" dirty="0">
                <a:solidFill>
                  <a:srgbClr val="00549F"/>
                </a:solidFill>
              </a:rPr>
            </a:br>
            <a:r>
              <a:rPr lang="en-US" sz="2800" b="1" kern="1200" dirty="0">
                <a:solidFill>
                  <a:srgbClr val="00549F"/>
                </a:solidFill>
              </a:rPr>
              <a:t>Bioethanol production: </a:t>
            </a:r>
            <a:br>
              <a:rPr lang="en-US" sz="2800" b="1" kern="1200" dirty="0">
                <a:solidFill>
                  <a:srgbClr val="00549F"/>
                </a:solidFill>
              </a:rPr>
            </a:br>
            <a:r>
              <a:rPr lang="en-US" sz="2800" b="1" kern="1200" dirty="0">
                <a:solidFill>
                  <a:srgbClr val="00549F"/>
                </a:solidFill>
              </a:rPr>
              <a:t>Yeast anaerobe metabolism</a:t>
            </a:r>
          </a:p>
        </p:txBody>
      </p:sp>
      <p:pic>
        <p:nvPicPr>
          <p:cNvPr id="50180" name="Picture 3">
            <a:extLst>
              <a:ext uri="{FF2B5EF4-FFF2-40B4-BE49-F238E27FC236}">
                <a16:creationId xmlns:a16="http://schemas.microsoft.com/office/drawing/2014/main" id="{E69663D4-2E95-4483-A965-063E08F0B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22" b="1262"/>
          <a:stretch>
            <a:fillRect/>
          </a:stretch>
        </p:blipFill>
        <p:spPr bwMode="auto">
          <a:xfrm>
            <a:off x="1179513" y="1455738"/>
            <a:ext cx="6923087" cy="422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1" name="Rectangle 4">
            <a:extLst>
              <a:ext uri="{FF2B5EF4-FFF2-40B4-BE49-F238E27FC236}">
                <a16:creationId xmlns:a16="http://schemas.microsoft.com/office/drawing/2014/main" id="{4DCFD679-C65D-4391-8EA2-87B0C6DD686A}"/>
              </a:ext>
            </a:extLst>
          </p:cNvPr>
          <p:cNvSpPr>
            <a:spLocks noChangeArrowheads="1"/>
          </p:cNvSpPr>
          <p:nvPr/>
        </p:nvSpPr>
        <p:spPr bwMode="auto">
          <a:xfrm>
            <a:off x="4602163" y="1574800"/>
            <a:ext cx="3917950" cy="32718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50182" name="Rectangle 5">
            <a:extLst>
              <a:ext uri="{FF2B5EF4-FFF2-40B4-BE49-F238E27FC236}">
                <a16:creationId xmlns:a16="http://schemas.microsoft.com/office/drawing/2014/main" id="{6202F997-66AD-4245-9CC2-F2C27CCF1382}"/>
              </a:ext>
            </a:extLst>
          </p:cNvPr>
          <p:cNvSpPr>
            <a:spLocks noChangeArrowheads="1"/>
          </p:cNvSpPr>
          <p:nvPr/>
        </p:nvSpPr>
        <p:spPr bwMode="auto">
          <a:xfrm>
            <a:off x="4456113" y="2074863"/>
            <a:ext cx="290512" cy="261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50183" name="Rectangle 6">
            <a:extLst>
              <a:ext uri="{FF2B5EF4-FFF2-40B4-BE49-F238E27FC236}">
                <a16:creationId xmlns:a16="http://schemas.microsoft.com/office/drawing/2014/main" id="{6CC10E83-2D2E-4AEA-9D8D-5A07E07643D7}"/>
              </a:ext>
            </a:extLst>
          </p:cNvPr>
          <p:cNvSpPr>
            <a:spLocks noChangeArrowheads="1"/>
          </p:cNvSpPr>
          <p:nvPr/>
        </p:nvSpPr>
        <p:spPr bwMode="auto">
          <a:xfrm>
            <a:off x="3656013" y="5541963"/>
            <a:ext cx="290512" cy="261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liennummernplatzhalter 3">
            <a:extLst>
              <a:ext uri="{FF2B5EF4-FFF2-40B4-BE49-F238E27FC236}">
                <a16:creationId xmlns:a16="http://schemas.microsoft.com/office/drawing/2014/main" id="{FE870046-A470-4F34-871D-AD63D89E573E}"/>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A09A597E-A60C-4D2E-850E-8950E965D078}" type="slidenum">
              <a:rPr lang="de-CH" altLang="de-DE" sz="1400">
                <a:latin typeface="Times" panose="02020603050405020304" pitchFamily="18" charset="0"/>
              </a:rPr>
              <a:pPr>
                <a:spcBef>
                  <a:spcPct val="0"/>
                </a:spcBef>
                <a:buClrTx/>
                <a:buFontTx/>
                <a:buNone/>
              </a:pPr>
              <a:t>4</a:t>
            </a:fld>
            <a:endParaRPr lang="de-CH" altLang="de-DE" sz="1400">
              <a:latin typeface="Times" panose="02020603050405020304" pitchFamily="18" charset="0"/>
            </a:endParaRPr>
          </a:p>
        </p:txBody>
      </p:sp>
      <p:sp>
        <p:nvSpPr>
          <p:cNvPr id="9219" name="Oval 2">
            <a:extLst>
              <a:ext uri="{FF2B5EF4-FFF2-40B4-BE49-F238E27FC236}">
                <a16:creationId xmlns:a16="http://schemas.microsoft.com/office/drawing/2014/main" id="{9447DF80-4858-4A26-9D50-FBB76654AA7A}"/>
              </a:ext>
            </a:extLst>
          </p:cNvPr>
          <p:cNvSpPr>
            <a:spLocks noChangeArrowheads="1"/>
          </p:cNvSpPr>
          <p:nvPr/>
        </p:nvSpPr>
        <p:spPr bwMode="auto">
          <a:xfrm>
            <a:off x="2189163" y="2122488"/>
            <a:ext cx="4746625" cy="1825625"/>
          </a:xfrm>
          <a:prstGeom prst="ellipse">
            <a:avLst/>
          </a:prstGeom>
          <a:solidFill>
            <a:schemeClr val="hlink"/>
          </a:solidFill>
          <a:ln w="9525" algn="ctr">
            <a:solidFill>
              <a:schemeClr va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FontTx/>
              <a:buNone/>
            </a:pPr>
            <a:r>
              <a:rPr lang="en-US" altLang="de-DE" b="1">
                <a:latin typeface="Verdana" panose="020B0604030504040204" pitchFamily="34" charset="0"/>
              </a:rPr>
              <a:t>Why is the intracellular flux distribution of interest? </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liennummernplatzhalter 1">
            <a:extLst>
              <a:ext uri="{FF2B5EF4-FFF2-40B4-BE49-F238E27FC236}">
                <a16:creationId xmlns:a16="http://schemas.microsoft.com/office/drawing/2014/main" id="{497EE175-A3AA-4651-AC67-9F0340A47AE1}"/>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66572A03-0ED8-4B66-AC00-1812DC3B8DCA}" type="slidenum">
              <a:rPr lang="de-CH" altLang="de-DE" sz="1400">
                <a:latin typeface="Times" panose="02020603050405020304" pitchFamily="18" charset="0"/>
              </a:rPr>
              <a:pPr>
                <a:spcBef>
                  <a:spcPct val="0"/>
                </a:spcBef>
                <a:buClrTx/>
                <a:buFontTx/>
                <a:buNone/>
              </a:pPr>
              <a:t>40</a:t>
            </a:fld>
            <a:endParaRPr lang="de-CH" altLang="de-DE" sz="1400">
              <a:latin typeface="Times" panose="02020603050405020304" pitchFamily="18" charset="0"/>
            </a:endParaRPr>
          </a:p>
        </p:txBody>
      </p:sp>
      <p:pic>
        <p:nvPicPr>
          <p:cNvPr id="51203" name="Picture 2">
            <a:extLst>
              <a:ext uri="{FF2B5EF4-FFF2-40B4-BE49-F238E27FC236}">
                <a16:creationId xmlns:a16="http://schemas.microsoft.com/office/drawing/2014/main" id="{83B7ABC5-6AE1-4C73-B892-78E913810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1104900"/>
            <a:ext cx="6707187"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8" name="Rectangle 3">
            <a:extLst>
              <a:ext uri="{FF2B5EF4-FFF2-40B4-BE49-F238E27FC236}">
                <a16:creationId xmlns:a16="http://schemas.microsoft.com/office/drawing/2014/main" id="{BC02DE44-6B7B-42F0-A8C9-DDF53624305D}"/>
              </a:ext>
            </a:extLst>
          </p:cNvPr>
          <p:cNvSpPr>
            <a:spLocks noChangeArrowheads="1"/>
          </p:cNvSpPr>
          <p:nvPr/>
        </p:nvSpPr>
        <p:spPr bwMode="auto">
          <a:xfrm>
            <a:off x="182563" y="109538"/>
            <a:ext cx="8370887"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de-DE" sz="2800" b="1" dirty="0" err="1">
                <a:solidFill>
                  <a:srgbClr val="00549F"/>
                </a:solidFill>
                <a:latin typeface="+mj-lt"/>
                <a:ea typeface="+mj-ea"/>
                <a:cs typeface="+mj-cs"/>
              </a:rPr>
              <a:t>Stoichiometry</a:t>
            </a:r>
            <a:r>
              <a:rPr lang="de-DE" sz="2800" b="1" dirty="0">
                <a:solidFill>
                  <a:srgbClr val="00549F"/>
                </a:solidFill>
                <a:latin typeface="+mj-lt"/>
                <a:ea typeface="+mj-ea"/>
                <a:cs typeface="+mj-cs"/>
              </a:rPr>
              <a:t> </a:t>
            </a:r>
            <a:r>
              <a:rPr lang="de-DE" sz="2800" b="1" dirty="0" err="1">
                <a:solidFill>
                  <a:srgbClr val="00549F"/>
                </a:solidFill>
                <a:latin typeface="+mj-lt"/>
                <a:ea typeface="+mj-ea"/>
                <a:cs typeface="+mj-cs"/>
              </a:rPr>
              <a:t>of</a:t>
            </a:r>
            <a:r>
              <a:rPr lang="de-DE" sz="2800" b="1" dirty="0">
                <a:solidFill>
                  <a:srgbClr val="00549F"/>
                </a:solidFill>
                <a:latin typeface="+mj-lt"/>
                <a:ea typeface="+mj-ea"/>
                <a:cs typeface="+mj-cs"/>
              </a:rPr>
              <a:t> </a:t>
            </a:r>
            <a:r>
              <a:rPr lang="de-DE" sz="2800" b="1" dirty="0" err="1">
                <a:solidFill>
                  <a:srgbClr val="00549F"/>
                </a:solidFill>
                <a:latin typeface="+mj-lt"/>
                <a:ea typeface="+mj-ea"/>
                <a:cs typeface="+mj-cs"/>
              </a:rPr>
              <a:t>yeast</a:t>
            </a:r>
            <a:endParaRPr lang="en-US" sz="2800" b="1" dirty="0">
              <a:solidFill>
                <a:srgbClr val="00549F"/>
              </a:solidFill>
              <a:latin typeface="+mj-lt"/>
              <a:ea typeface="+mj-ea"/>
              <a:cs typeface="+mj-cs"/>
            </a:endParaRPr>
          </a:p>
        </p:txBody>
      </p:sp>
      <p:pic>
        <p:nvPicPr>
          <p:cNvPr id="51205" name="Picture 4">
            <a:extLst>
              <a:ext uri="{FF2B5EF4-FFF2-40B4-BE49-F238E27FC236}">
                <a16:creationId xmlns:a16="http://schemas.microsoft.com/office/drawing/2014/main" id="{F66A521B-4E14-4172-9DB2-B21C00133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2063750"/>
            <a:ext cx="2316163"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06" name="Picture 5">
            <a:extLst>
              <a:ext uri="{FF2B5EF4-FFF2-40B4-BE49-F238E27FC236}">
                <a16:creationId xmlns:a16="http://schemas.microsoft.com/office/drawing/2014/main" id="{269665A0-777A-4B42-BBA4-F0D0D9693F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132013"/>
            <a:ext cx="5514975" cy="455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hteck 4">
            <a:extLst>
              <a:ext uri="{FF2B5EF4-FFF2-40B4-BE49-F238E27FC236}">
                <a16:creationId xmlns:a16="http://schemas.microsoft.com/office/drawing/2014/main" id="{4866C1EF-45A1-4C9F-9820-0C6833438C09}"/>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52227" name="Foliennummernplatzhalter 2">
            <a:extLst>
              <a:ext uri="{FF2B5EF4-FFF2-40B4-BE49-F238E27FC236}">
                <a16:creationId xmlns:a16="http://schemas.microsoft.com/office/drawing/2014/main" id="{B46F6769-C671-48C8-9AD7-F02743796FCB}"/>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FB6F0685-0D9B-481D-B951-A367D3624E07}" type="slidenum">
              <a:rPr lang="de-CH" altLang="de-DE" sz="1400">
                <a:latin typeface="Times" panose="02020603050405020304" pitchFamily="18" charset="0"/>
              </a:rPr>
              <a:pPr>
                <a:spcBef>
                  <a:spcPct val="0"/>
                </a:spcBef>
                <a:buClrTx/>
                <a:buFontTx/>
                <a:buNone/>
              </a:pPr>
              <a:t>41</a:t>
            </a:fld>
            <a:endParaRPr lang="de-CH" altLang="de-DE" sz="1400">
              <a:latin typeface="Times" panose="02020603050405020304" pitchFamily="18" charset="0"/>
            </a:endParaRPr>
          </a:p>
        </p:txBody>
      </p:sp>
      <p:sp>
        <p:nvSpPr>
          <p:cNvPr id="2" name="Rectangle 2">
            <a:extLst>
              <a:ext uri="{FF2B5EF4-FFF2-40B4-BE49-F238E27FC236}">
                <a16:creationId xmlns:a16="http://schemas.microsoft.com/office/drawing/2014/main" id="{CCB5630E-C9B1-41FA-9023-A6065BAA6F68}"/>
              </a:ext>
            </a:extLst>
          </p:cNvPr>
          <p:cNvSpPr>
            <a:spLocks noGrp="1" noChangeArrowheads="1"/>
          </p:cNvSpPr>
          <p:nvPr>
            <p:ph type="title"/>
          </p:nvPr>
        </p:nvSpPr>
        <p:spPr>
          <a:xfrm>
            <a:off x="247650" y="220663"/>
            <a:ext cx="8532813" cy="576262"/>
          </a:xfrm>
        </p:spPr>
        <p:txBody>
          <a:bodyPr/>
          <a:lstStyle/>
          <a:p>
            <a:pPr eaLnBrk="1" hangingPunct="1">
              <a:defRPr/>
            </a:pPr>
            <a:r>
              <a:rPr lang="en-US" sz="2800" b="1" kern="1200" dirty="0">
                <a:solidFill>
                  <a:srgbClr val="00549F"/>
                </a:solidFill>
              </a:rPr>
              <a:t>Simplified Yeast anaerobe metabolism</a:t>
            </a:r>
          </a:p>
        </p:txBody>
      </p:sp>
      <p:pic>
        <p:nvPicPr>
          <p:cNvPr id="52229" name="Picture 3">
            <a:extLst>
              <a:ext uri="{FF2B5EF4-FFF2-40B4-BE49-F238E27FC236}">
                <a16:creationId xmlns:a16="http://schemas.microsoft.com/office/drawing/2014/main" id="{EE769158-1652-4831-8D03-F48582693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1287463"/>
            <a:ext cx="6465887"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hteck 6">
            <a:extLst>
              <a:ext uri="{FF2B5EF4-FFF2-40B4-BE49-F238E27FC236}">
                <a16:creationId xmlns:a16="http://schemas.microsoft.com/office/drawing/2014/main" id="{A3AE5B59-79CE-403E-9B4C-447B268FFFFA}"/>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53251" name="Foliennummernplatzhalter 2">
            <a:extLst>
              <a:ext uri="{FF2B5EF4-FFF2-40B4-BE49-F238E27FC236}">
                <a16:creationId xmlns:a16="http://schemas.microsoft.com/office/drawing/2014/main" id="{2936405E-B36A-48A0-8380-FBBE89746059}"/>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55530E0A-E75A-4E15-8562-628ED7EF791F}" type="slidenum">
              <a:rPr lang="de-CH" altLang="de-DE" sz="1400">
                <a:latin typeface="Times" panose="02020603050405020304" pitchFamily="18" charset="0"/>
              </a:rPr>
              <a:pPr>
                <a:spcBef>
                  <a:spcPct val="0"/>
                </a:spcBef>
                <a:buClrTx/>
                <a:buFontTx/>
                <a:buNone/>
              </a:pPr>
              <a:t>42</a:t>
            </a:fld>
            <a:endParaRPr lang="de-CH" altLang="de-DE" sz="1400">
              <a:latin typeface="Times" panose="02020603050405020304" pitchFamily="18" charset="0"/>
            </a:endParaRPr>
          </a:p>
        </p:txBody>
      </p:sp>
      <p:sp>
        <p:nvSpPr>
          <p:cNvPr id="2" name="Rectangle 2">
            <a:extLst>
              <a:ext uri="{FF2B5EF4-FFF2-40B4-BE49-F238E27FC236}">
                <a16:creationId xmlns:a16="http://schemas.microsoft.com/office/drawing/2014/main" id="{79E3C7BF-236B-4882-81FA-A744A6881D70}"/>
              </a:ext>
            </a:extLst>
          </p:cNvPr>
          <p:cNvSpPr>
            <a:spLocks noGrp="1" noChangeArrowheads="1"/>
          </p:cNvSpPr>
          <p:nvPr>
            <p:ph type="title"/>
          </p:nvPr>
        </p:nvSpPr>
        <p:spPr>
          <a:xfrm>
            <a:off x="222250" y="207963"/>
            <a:ext cx="8532813" cy="576262"/>
          </a:xfrm>
        </p:spPr>
        <p:txBody>
          <a:bodyPr/>
          <a:lstStyle/>
          <a:p>
            <a:pPr eaLnBrk="1" hangingPunct="1">
              <a:defRPr/>
            </a:pPr>
            <a:r>
              <a:rPr lang="en-US" sz="2800" b="1" kern="1200" dirty="0">
                <a:solidFill>
                  <a:srgbClr val="00549F"/>
                </a:solidFill>
              </a:rPr>
              <a:t>Tutorial: Yeast anaerobe metabolism</a:t>
            </a:r>
          </a:p>
        </p:txBody>
      </p:sp>
      <p:pic>
        <p:nvPicPr>
          <p:cNvPr id="53253" name="Picture 3">
            <a:extLst>
              <a:ext uri="{FF2B5EF4-FFF2-40B4-BE49-F238E27FC236}">
                <a16:creationId xmlns:a16="http://schemas.microsoft.com/office/drawing/2014/main" id="{CF4BAC87-26EF-400F-A7BB-897F0192F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1287463"/>
            <a:ext cx="3259137" cy="216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254" name="Text Box 4">
            <a:extLst>
              <a:ext uri="{FF2B5EF4-FFF2-40B4-BE49-F238E27FC236}">
                <a16:creationId xmlns:a16="http://schemas.microsoft.com/office/drawing/2014/main" id="{2DA2F938-8623-43C5-BEA3-421D1E47E567}"/>
              </a:ext>
            </a:extLst>
          </p:cNvPr>
          <p:cNvSpPr txBox="1">
            <a:spLocks noChangeArrowheads="1"/>
          </p:cNvSpPr>
          <p:nvPr/>
        </p:nvSpPr>
        <p:spPr bwMode="auto">
          <a:xfrm>
            <a:off x="971550" y="3738563"/>
            <a:ext cx="6319838"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a:cs typeface="Arial" panose="020B0604020202020204" pitchFamily="34" charset="0"/>
              </a:rPr>
              <a:t>Task:</a:t>
            </a:r>
          </a:p>
          <a:p>
            <a:pPr eaLnBrk="1" hangingPunct="1">
              <a:spcBef>
                <a:spcPct val="0"/>
              </a:spcBef>
              <a:buClrTx/>
              <a:buFontTx/>
              <a:buNone/>
            </a:pPr>
            <a:endParaRPr lang="en-US" altLang="de-DE">
              <a:cs typeface="Arial" panose="020B0604020202020204" pitchFamily="34" charset="0"/>
            </a:endParaRPr>
          </a:p>
          <a:p>
            <a:pPr eaLnBrk="1" hangingPunct="1">
              <a:spcBef>
                <a:spcPct val="0"/>
              </a:spcBef>
              <a:buClrTx/>
              <a:buFontTx/>
              <a:buNone/>
            </a:pPr>
            <a:r>
              <a:rPr lang="en-US" altLang="de-DE">
                <a:cs typeface="Arial" panose="020B0604020202020204" pitchFamily="34" charset="0"/>
              </a:rPr>
              <a:t>Translate reaction network into a stoichiometric model.</a:t>
            </a:r>
          </a:p>
          <a:p>
            <a:pPr eaLnBrk="1" hangingPunct="1">
              <a:spcBef>
                <a:spcPct val="0"/>
              </a:spcBef>
              <a:buClrTx/>
              <a:buFontTx/>
              <a:buNone/>
            </a:pPr>
            <a:r>
              <a:rPr lang="en-US" altLang="de-DE">
                <a:cs typeface="Arial" panose="020B0604020202020204" pitchFamily="34" charset="0"/>
              </a:rPr>
              <a:t> </a:t>
            </a:r>
          </a:p>
          <a:p>
            <a:pPr lvl="1" eaLnBrk="1" hangingPunct="1">
              <a:spcBef>
                <a:spcPct val="0"/>
              </a:spcBef>
              <a:buClrTx/>
            </a:pPr>
            <a:r>
              <a:rPr lang="de-DE" altLang="de-DE" baseline="-25000">
                <a:cs typeface="Arial" panose="020B0604020202020204" pitchFamily="34" charset="0"/>
              </a:rPr>
              <a:t> </a:t>
            </a:r>
            <a:r>
              <a:rPr lang="de-DE" altLang="de-DE">
                <a:cs typeface="Arial" panose="020B0604020202020204" pitchFamily="34" charset="0"/>
              </a:rPr>
              <a:t>Formulate the balances of the 8 reactions</a:t>
            </a:r>
          </a:p>
          <a:p>
            <a:pPr lvl="1" eaLnBrk="1" hangingPunct="1">
              <a:spcBef>
                <a:spcPct val="0"/>
              </a:spcBef>
              <a:buClrTx/>
            </a:pPr>
            <a:endParaRPr lang="de-DE" altLang="de-DE">
              <a:cs typeface="Arial" panose="020B0604020202020204" pitchFamily="34" charset="0"/>
            </a:endParaRPr>
          </a:p>
          <a:p>
            <a:pPr lvl="1" eaLnBrk="1" hangingPunct="1">
              <a:spcBef>
                <a:spcPct val="0"/>
              </a:spcBef>
              <a:buClrTx/>
            </a:pPr>
            <a:r>
              <a:rPr lang="de-DE" altLang="de-DE">
                <a:cs typeface="Arial" panose="020B0604020202020204" pitchFamily="34" charset="0"/>
              </a:rPr>
              <a:t> Present the reactions in the form: </a:t>
            </a:r>
          </a:p>
          <a:p>
            <a:pPr lvl="1" eaLnBrk="1" hangingPunct="1">
              <a:spcBef>
                <a:spcPct val="0"/>
              </a:spcBef>
              <a:buClrTx/>
            </a:pPr>
            <a:endParaRPr lang="en-US" altLang="de-DE">
              <a:cs typeface="Arial" panose="020B0604020202020204" pitchFamily="34" charset="0"/>
            </a:endParaRPr>
          </a:p>
        </p:txBody>
      </p:sp>
      <p:pic>
        <p:nvPicPr>
          <p:cNvPr id="53255" name="Picture 5">
            <a:extLst>
              <a:ext uri="{FF2B5EF4-FFF2-40B4-BE49-F238E27FC236}">
                <a16:creationId xmlns:a16="http://schemas.microsoft.com/office/drawing/2014/main" id="{F10532C7-D224-4606-B192-C507A8F5C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175" y="5497513"/>
            <a:ext cx="3119438"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hteck 4">
            <a:extLst>
              <a:ext uri="{FF2B5EF4-FFF2-40B4-BE49-F238E27FC236}">
                <a16:creationId xmlns:a16="http://schemas.microsoft.com/office/drawing/2014/main" id="{EF4D503C-85BE-403B-87E7-D85B1421D4E9}"/>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54275" name="Foliennummernplatzhalter 2">
            <a:extLst>
              <a:ext uri="{FF2B5EF4-FFF2-40B4-BE49-F238E27FC236}">
                <a16:creationId xmlns:a16="http://schemas.microsoft.com/office/drawing/2014/main" id="{EF7AFEF3-592F-4751-9148-E904FEA6814D}"/>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3A991AA3-9504-47F4-94A1-054DAF4ED171}" type="slidenum">
              <a:rPr lang="de-CH" altLang="de-DE" sz="1400">
                <a:latin typeface="Times" panose="02020603050405020304" pitchFamily="18" charset="0"/>
              </a:rPr>
              <a:pPr>
                <a:spcBef>
                  <a:spcPct val="0"/>
                </a:spcBef>
                <a:buClrTx/>
                <a:buFontTx/>
                <a:buNone/>
              </a:pPr>
              <a:t>43</a:t>
            </a:fld>
            <a:endParaRPr lang="de-CH" altLang="de-DE" sz="1400">
              <a:latin typeface="Times" panose="02020603050405020304" pitchFamily="18" charset="0"/>
            </a:endParaRPr>
          </a:p>
        </p:txBody>
      </p:sp>
      <p:sp>
        <p:nvSpPr>
          <p:cNvPr id="2" name="Rectangle 2">
            <a:extLst>
              <a:ext uri="{FF2B5EF4-FFF2-40B4-BE49-F238E27FC236}">
                <a16:creationId xmlns:a16="http://schemas.microsoft.com/office/drawing/2014/main" id="{65A57EDE-38AE-4F84-8ECD-196FE1451E49}"/>
              </a:ext>
            </a:extLst>
          </p:cNvPr>
          <p:cNvSpPr>
            <a:spLocks noGrp="1" noChangeArrowheads="1"/>
          </p:cNvSpPr>
          <p:nvPr>
            <p:ph type="title"/>
          </p:nvPr>
        </p:nvSpPr>
        <p:spPr>
          <a:xfrm>
            <a:off x="192088" y="330200"/>
            <a:ext cx="7389812" cy="576263"/>
          </a:xfrm>
        </p:spPr>
        <p:txBody>
          <a:bodyPr/>
          <a:lstStyle/>
          <a:p>
            <a:pPr eaLnBrk="1" hangingPunct="1">
              <a:defRPr/>
            </a:pPr>
            <a:r>
              <a:rPr lang="en-US" sz="2800" b="1" kern="1200" dirty="0">
                <a:solidFill>
                  <a:srgbClr val="00549F"/>
                </a:solidFill>
              </a:rPr>
              <a:t>Stoichiometry of reaction network</a:t>
            </a:r>
          </a:p>
        </p:txBody>
      </p:sp>
      <p:pic>
        <p:nvPicPr>
          <p:cNvPr id="54277" name="Picture 3">
            <a:extLst>
              <a:ext uri="{FF2B5EF4-FFF2-40B4-BE49-F238E27FC236}">
                <a16:creationId xmlns:a16="http://schemas.microsoft.com/office/drawing/2014/main" id="{63ED445C-8CD2-44A7-8CAB-FE0E30E8F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0" y="1809750"/>
            <a:ext cx="7526338" cy="303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hteck 4">
            <a:extLst>
              <a:ext uri="{FF2B5EF4-FFF2-40B4-BE49-F238E27FC236}">
                <a16:creationId xmlns:a16="http://schemas.microsoft.com/office/drawing/2014/main" id="{736A57DC-52E3-4150-87EF-99BD102CA437}"/>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55299" name="Foliennummernplatzhalter 2">
            <a:extLst>
              <a:ext uri="{FF2B5EF4-FFF2-40B4-BE49-F238E27FC236}">
                <a16:creationId xmlns:a16="http://schemas.microsoft.com/office/drawing/2014/main" id="{1845A629-0843-463E-9E08-2B2EF26949ED}"/>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67A37C9A-48B7-47C4-BF15-970D589A9B5D}" type="slidenum">
              <a:rPr lang="de-CH" altLang="de-DE" sz="1400">
                <a:latin typeface="Times" panose="02020603050405020304" pitchFamily="18" charset="0"/>
              </a:rPr>
              <a:pPr>
                <a:spcBef>
                  <a:spcPct val="0"/>
                </a:spcBef>
                <a:buClrTx/>
                <a:buFontTx/>
                <a:buNone/>
              </a:pPr>
              <a:t>44</a:t>
            </a:fld>
            <a:endParaRPr lang="de-CH" altLang="de-DE" sz="1400">
              <a:latin typeface="Times" panose="02020603050405020304" pitchFamily="18" charset="0"/>
            </a:endParaRPr>
          </a:p>
        </p:txBody>
      </p:sp>
      <p:sp>
        <p:nvSpPr>
          <p:cNvPr id="2" name="Rectangle 2">
            <a:extLst>
              <a:ext uri="{FF2B5EF4-FFF2-40B4-BE49-F238E27FC236}">
                <a16:creationId xmlns:a16="http://schemas.microsoft.com/office/drawing/2014/main" id="{ED53130F-1E47-4CF4-8EA1-63B12CBC8E3C}"/>
              </a:ext>
            </a:extLst>
          </p:cNvPr>
          <p:cNvSpPr>
            <a:spLocks noGrp="1" noChangeArrowheads="1"/>
          </p:cNvSpPr>
          <p:nvPr>
            <p:ph type="title"/>
          </p:nvPr>
        </p:nvSpPr>
        <p:spPr>
          <a:xfrm>
            <a:off x="258763" y="301625"/>
            <a:ext cx="7437437" cy="576263"/>
          </a:xfrm>
        </p:spPr>
        <p:txBody>
          <a:bodyPr/>
          <a:lstStyle/>
          <a:p>
            <a:pPr eaLnBrk="1" hangingPunct="1">
              <a:defRPr/>
            </a:pPr>
            <a:r>
              <a:rPr lang="en-US" sz="2800" b="1" kern="1200" dirty="0">
                <a:solidFill>
                  <a:srgbClr val="00549F"/>
                </a:solidFill>
              </a:rPr>
              <a:t>Rate Equation of reaction network</a:t>
            </a:r>
          </a:p>
        </p:txBody>
      </p:sp>
      <p:pic>
        <p:nvPicPr>
          <p:cNvPr id="55301" name="Picture 3">
            <a:extLst>
              <a:ext uri="{FF2B5EF4-FFF2-40B4-BE49-F238E27FC236}">
                <a16:creationId xmlns:a16="http://schemas.microsoft.com/office/drawing/2014/main" id="{D2A7998C-1363-4B99-ACB8-BE5E87C68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38" y="1720850"/>
            <a:ext cx="7589837" cy="335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liennummernplatzhalter 1">
            <a:extLst>
              <a:ext uri="{FF2B5EF4-FFF2-40B4-BE49-F238E27FC236}">
                <a16:creationId xmlns:a16="http://schemas.microsoft.com/office/drawing/2014/main" id="{EEB419F3-8EF8-45C9-845B-C511C1EEF17D}"/>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8F64D55E-0931-45C3-9D0C-F5E05BB122EA}" type="slidenum">
              <a:rPr lang="de-CH" altLang="de-DE" sz="1400">
                <a:latin typeface="Times" panose="02020603050405020304" pitchFamily="18" charset="0"/>
              </a:rPr>
              <a:pPr>
                <a:spcBef>
                  <a:spcPct val="0"/>
                </a:spcBef>
                <a:buClrTx/>
                <a:buFontTx/>
                <a:buNone/>
              </a:pPr>
              <a:t>45</a:t>
            </a:fld>
            <a:endParaRPr lang="de-CH" altLang="de-DE" sz="1400">
              <a:latin typeface="Times" panose="02020603050405020304" pitchFamily="18" charset="0"/>
            </a:endParaRPr>
          </a:p>
        </p:txBody>
      </p:sp>
      <p:sp>
        <p:nvSpPr>
          <p:cNvPr id="41987" name="Rectangle 2">
            <a:extLst>
              <a:ext uri="{FF2B5EF4-FFF2-40B4-BE49-F238E27FC236}">
                <a16:creationId xmlns:a16="http://schemas.microsoft.com/office/drawing/2014/main" id="{94069358-3ECF-4C46-AD6C-D31157B349F2}"/>
              </a:ext>
            </a:extLst>
          </p:cNvPr>
          <p:cNvSpPr>
            <a:spLocks noChangeArrowheads="1"/>
          </p:cNvSpPr>
          <p:nvPr/>
        </p:nvSpPr>
        <p:spPr bwMode="auto">
          <a:xfrm>
            <a:off x="282575" y="236538"/>
            <a:ext cx="6408738"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eaLnBrk="1" hangingPunct="1">
              <a:defRPr/>
            </a:pPr>
            <a:r>
              <a:rPr lang="de-DE" sz="2800" b="1" dirty="0" err="1">
                <a:solidFill>
                  <a:srgbClr val="00549F"/>
                </a:solidFill>
                <a:latin typeface="+mj-lt"/>
                <a:ea typeface="+mj-ea"/>
                <a:cs typeface="+mj-cs"/>
              </a:rPr>
              <a:t>Example</a:t>
            </a:r>
            <a:endParaRPr lang="en-US" sz="2800" b="1" dirty="0">
              <a:solidFill>
                <a:srgbClr val="00549F"/>
              </a:solidFill>
              <a:latin typeface="+mj-lt"/>
              <a:ea typeface="+mj-ea"/>
              <a:cs typeface="+mj-cs"/>
            </a:endParaRPr>
          </a:p>
        </p:txBody>
      </p:sp>
      <p:sp>
        <p:nvSpPr>
          <p:cNvPr id="56324" name="Rectangle 3">
            <a:extLst>
              <a:ext uri="{FF2B5EF4-FFF2-40B4-BE49-F238E27FC236}">
                <a16:creationId xmlns:a16="http://schemas.microsoft.com/office/drawing/2014/main" id="{5DCFE7A9-550F-470C-90AE-96D1C1BD7BBE}"/>
              </a:ext>
            </a:extLst>
          </p:cNvPr>
          <p:cNvSpPr>
            <a:spLocks noChangeArrowheads="1"/>
          </p:cNvSpPr>
          <p:nvPr/>
        </p:nvSpPr>
        <p:spPr bwMode="auto">
          <a:xfrm>
            <a:off x="1258888" y="1916113"/>
            <a:ext cx="5432425"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indent="176213" defTabSz="265113">
              <a:spcBef>
                <a:spcPct val="20000"/>
              </a:spcBef>
              <a:buClr>
                <a:srgbClr val="333399"/>
              </a:buClr>
              <a:buFont typeface="Wingdings" panose="05000000000000000000" pitchFamily="2" charset="2"/>
              <a:buChar char="§"/>
              <a:tabLst>
                <a:tab pos="1884363" algn="l"/>
              </a:tabLst>
              <a:defRPr sz="2000">
                <a:solidFill>
                  <a:schemeClr val="tx1"/>
                </a:solidFill>
                <a:latin typeface="Arial" panose="020B0604020202020204" pitchFamily="34" charset="0"/>
              </a:defRPr>
            </a:lvl1pPr>
            <a:lvl2pPr marL="742950" indent="-285750" defTabSz="265113">
              <a:spcBef>
                <a:spcPct val="20000"/>
              </a:spcBef>
              <a:buClr>
                <a:srgbClr val="333399"/>
              </a:buClr>
              <a:buChar char="•"/>
              <a:tabLst>
                <a:tab pos="1884363" algn="l"/>
              </a:tabLst>
              <a:defRPr>
                <a:solidFill>
                  <a:schemeClr val="tx1"/>
                </a:solidFill>
                <a:latin typeface="Arial" panose="020B0604020202020204" pitchFamily="34" charset="0"/>
              </a:defRPr>
            </a:lvl2pPr>
            <a:lvl3pPr marL="1143000" indent="-228600" defTabSz="265113">
              <a:spcBef>
                <a:spcPct val="20000"/>
              </a:spcBef>
              <a:buClr>
                <a:schemeClr val="accent2"/>
              </a:buClr>
              <a:buFont typeface="Wingdings" panose="05000000000000000000" pitchFamily="2" charset="2"/>
              <a:buChar char="§"/>
              <a:tabLst>
                <a:tab pos="1884363" algn="l"/>
              </a:tabLst>
              <a:defRPr sz="1600">
                <a:solidFill>
                  <a:schemeClr val="tx1"/>
                </a:solidFill>
                <a:latin typeface="Arial" panose="020B0604020202020204" pitchFamily="34" charset="0"/>
              </a:defRPr>
            </a:lvl3pPr>
            <a:lvl4pPr marL="1600200" indent="-228600" defTabSz="265113">
              <a:spcBef>
                <a:spcPct val="20000"/>
              </a:spcBef>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4pPr>
            <a:lvl5pPr marL="2057400" indent="-228600" defTabSz="265113">
              <a:spcBef>
                <a:spcPct val="20000"/>
              </a:spcBef>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5pPr>
            <a:lvl6pPr marL="25146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6pPr>
            <a:lvl7pPr marL="29718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7pPr>
            <a:lvl8pPr marL="34290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8pPr>
            <a:lvl9pPr marL="38862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de-CH" altLang="de-DE" sz="1800"/>
              <a:t>Data from Schulze (1995)</a:t>
            </a:r>
          </a:p>
        </p:txBody>
      </p:sp>
      <p:graphicFrame>
        <p:nvGraphicFramePr>
          <p:cNvPr id="1340420" name="Group 4">
            <a:extLst>
              <a:ext uri="{FF2B5EF4-FFF2-40B4-BE49-F238E27FC236}">
                <a16:creationId xmlns:a16="http://schemas.microsoft.com/office/drawing/2014/main" id="{D955D279-AD54-4391-ADCA-3834ACAF4A3C}"/>
              </a:ext>
            </a:extLst>
          </p:cNvPr>
          <p:cNvGraphicFramePr>
            <a:graphicFrameLocks noGrp="1"/>
          </p:cNvGraphicFramePr>
          <p:nvPr/>
        </p:nvGraphicFramePr>
        <p:xfrm>
          <a:off x="1614488" y="2919413"/>
          <a:ext cx="5410200" cy="1857375"/>
        </p:xfrm>
        <a:graphic>
          <a:graphicData uri="http://schemas.openxmlformats.org/drawingml/2006/table">
            <a:tbl>
              <a:tblPr/>
              <a:tblGrid>
                <a:gridCol w="2101850">
                  <a:extLst>
                    <a:ext uri="{9D8B030D-6E8A-4147-A177-3AD203B41FA5}">
                      <a16:colId xmlns:a16="http://schemas.microsoft.com/office/drawing/2014/main" val="20000"/>
                    </a:ext>
                  </a:extLst>
                </a:gridCol>
                <a:gridCol w="1654175">
                  <a:extLst>
                    <a:ext uri="{9D8B030D-6E8A-4147-A177-3AD203B41FA5}">
                      <a16:colId xmlns:a16="http://schemas.microsoft.com/office/drawing/2014/main" val="20001"/>
                    </a:ext>
                  </a:extLst>
                </a:gridCol>
                <a:gridCol w="1654175">
                  <a:extLst>
                    <a:ext uri="{9D8B030D-6E8A-4147-A177-3AD203B41FA5}">
                      <a16:colId xmlns:a16="http://schemas.microsoft.com/office/drawing/2014/main" val="20002"/>
                    </a:ext>
                  </a:extLst>
                </a:gridCol>
              </a:tblGrid>
              <a:tr h="619125">
                <a:tc>
                  <a:txBody>
                    <a:bodyPr/>
                    <a:lstStyle/>
                    <a:p>
                      <a:pPr marL="176213" marR="0" lvl="0" indent="-176213" algn="l" defTabSz="914400" rtl="0" eaLnBrk="1" fontAlgn="base" latinLnBrk="0" hangingPunct="1">
                        <a:lnSpc>
                          <a:spcPct val="100000"/>
                        </a:lnSpc>
                        <a:spcBef>
                          <a:spcPct val="20000"/>
                        </a:spcBef>
                        <a:spcAft>
                          <a:spcPct val="0"/>
                        </a:spcAft>
                        <a:buClr>
                          <a:srgbClr val="333399"/>
                        </a:buClr>
                        <a:buSzTx/>
                        <a:buFont typeface="Wingdings" pitchFamily="2" charset="2"/>
                        <a:buNone/>
                        <a:tabLst/>
                      </a:pPr>
                      <a:r>
                        <a:rPr kumimoji="0" lang="de-DE" sz="1800" b="0" i="0" u="none" strike="noStrike" cap="none" normalizeH="0" baseline="0" dirty="0">
                          <a:ln>
                            <a:noFill/>
                          </a:ln>
                          <a:solidFill>
                            <a:schemeClr val="tx1"/>
                          </a:solidFill>
                          <a:effectLst/>
                          <a:latin typeface="Arial" charset="0"/>
                        </a:rPr>
                        <a:t>Dilution rate, h</a:t>
                      </a:r>
                      <a:r>
                        <a:rPr kumimoji="0" lang="de-DE" sz="1800" b="0" i="0" u="none" strike="noStrike" cap="none" normalizeH="0" baseline="30000" dirty="0">
                          <a:ln>
                            <a:noFill/>
                          </a:ln>
                          <a:solidFill>
                            <a:schemeClr val="tx1"/>
                          </a:solidFill>
                          <a:effectLst/>
                          <a:latin typeface="Arial" charset="0"/>
                        </a:rPr>
                        <a:t>-1</a:t>
                      </a:r>
                      <a:endParaRPr kumimoji="0" lang="en-US" sz="1800" b="0" i="0" u="none" strike="noStrike" cap="none" normalizeH="0" baseline="3000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6213" marR="0" lvl="0" indent="-176213" algn="l" defTabSz="914400" rtl="0" eaLnBrk="1" fontAlgn="base" latinLnBrk="0" hangingPunct="1">
                        <a:lnSpc>
                          <a:spcPct val="100000"/>
                        </a:lnSpc>
                        <a:spcBef>
                          <a:spcPct val="20000"/>
                        </a:spcBef>
                        <a:spcAft>
                          <a:spcPct val="0"/>
                        </a:spcAft>
                        <a:buClr>
                          <a:srgbClr val="333399"/>
                        </a:buClr>
                        <a:buSzTx/>
                        <a:buFont typeface="Wingdings" pitchFamily="2" charset="2"/>
                        <a:buNone/>
                        <a:tabLst/>
                      </a:pPr>
                      <a:r>
                        <a:rPr kumimoji="0" lang="de-DE" sz="1800" b="0" i="0" u="none" strike="noStrike" cap="none" normalizeH="0" baseline="0">
                          <a:ln>
                            <a:noFill/>
                          </a:ln>
                          <a:solidFill>
                            <a:schemeClr val="tx1"/>
                          </a:solidFill>
                          <a:effectLst/>
                          <a:latin typeface="Arial" charset="0"/>
                        </a:rPr>
                        <a:t>Y</a:t>
                      </a:r>
                      <a:r>
                        <a:rPr kumimoji="0" lang="de-DE" sz="1800" b="0" i="0" u="none" strike="noStrike" cap="none" normalizeH="0" baseline="-25000">
                          <a:ln>
                            <a:noFill/>
                          </a:ln>
                          <a:solidFill>
                            <a:schemeClr val="tx1"/>
                          </a:solidFill>
                          <a:effectLst/>
                          <a:latin typeface="Arial" charset="0"/>
                        </a:rPr>
                        <a:t>xe</a:t>
                      </a:r>
                      <a:endParaRPr kumimoji="0" lang="en-US" sz="1800" b="0" i="0" u="none" strike="noStrike" cap="none" normalizeH="0" baseline="-25000">
                        <a:ln>
                          <a:noFill/>
                        </a:ln>
                        <a:solidFill>
                          <a:schemeClr val="tx1"/>
                        </a:solidFill>
                        <a:effectLst/>
                        <a:latin typeface="Arial" charset="0"/>
                      </a:endParaRPr>
                    </a:p>
                    <a:p>
                      <a:pPr marL="176213" marR="0" lvl="0" indent="-176213" algn="l" defTabSz="914400" rtl="0" eaLnBrk="1" fontAlgn="base" latinLnBrk="0" hangingPunct="1">
                        <a:lnSpc>
                          <a:spcPct val="100000"/>
                        </a:lnSpc>
                        <a:spcBef>
                          <a:spcPct val="20000"/>
                        </a:spcBef>
                        <a:spcAft>
                          <a:spcPct val="0"/>
                        </a:spcAft>
                        <a:buClr>
                          <a:srgbClr val="333399"/>
                        </a:buClr>
                        <a:buSzTx/>
                        <a:buFont typeface="Wingdings" pitchFamily="2" charset="2"/>
                        <a:buNone/>
                        <a:tabLst/>
                      </a:pP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6213" marR="0" lvl="0" indent="-176213" algn="l" defTabSz="914400" rtl="0" eaLnBrk="1" fontAlgn="base" latinLnBrk="0" hangingPunct="1">
                        <a:lnSpc>
                          <a:spcPct val="100000"/>
                        </a:lnSpc>
                        <a:spcBef>
                          <a:spcPct val="20000"/>
                        </a:spcBef>
                        <a:spcAft>
                          <a:spcPct val="0"/>
                        </a:spcAft>
                        <a:buClr>
                          <a:srgbClr val="333399"/>
                        </a:buClr>
                        <a:buSzTx/>
                        <a:buFont typeface="Wingdings" pitchFamily="2" charset="2"/>
                        <a:buNone/>
                        <a:tabLst/>
                      </a:pPr>
                      <a:r>
                        <a:rPr kumimoji="0" lang="de-DE" sz="1800" b="0" i="0" u="none" strike="noStrike" cap="none" normalizeH="0" baseline="0">
                          <a:ln>
                            <a:noFill/>
                          </a:ln>
                          <a:solidFill>
                            <a:schemeClr val="tx1"/>
                          </a:solidFill>
                          <a:effectLst/>
                          <a:latin typeface="Arial" charset="0"/>
                        </a:rPr>
                        <a:t>Y</a:t>
                      </a:r>
                      <a:r>
                        <a:rPr kumimoji="0" lang="de-DE" sz="1800" b="0" i="0" u="none" strike="noStrike" cap="none" normalizeH="0" baseline="-25000">
                          <a:ln>
                            <a:noFill/>
                          </a:ln>
                          <a:solidFill>
                            <a:schemeClr val="tx1"/>
                          </a:solidFill>
                          <a:effectLst/>
                          <a:latin typeface="Arial" charset="0"/>
                        </a:rPr>
                        <a:t>xs</a:t>
                      </a:r>
                      <a:endParaRPr kumimoji="0" lang="en-US" sz="1800" b="0" i="0" u="none" strike="noStrike" cap="none" normalizeH="0" baseline="-2500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9125">
                <a:tc>
                  <a:txBody>
                    <a:bodyPr/>
                    <a:lstStyle/>
                    <a:p>
                      <a:pPr marL="176213" marR="0" lvl="0" indent="-176213" algn="l" defTabSz="914400" rtl="0" eaLnBrk="1" fontAlgn="base" latinLnBrk="0" hangingPunct="1">
                        <a:lnSpc>
                          <a:spcPct val="100000"/>
                        </a:lnSpc>
                        <a:spcBef>
                          <a:spcPct val="20000"/>
                        </a:spcBef>
                        <a:spcAft>
                          <a:spcPct val="0"/>
                        </a:spcAft>
                        <a:buClr>
                          <a:srgbClr val="333399"/>
                        </a:buClr>
                        <a:buSzTx/>
                        <a:buFont typeface="Wingdings" pitchFamily="2" charset="2"/>
                        <a:buNone/>
                        <a:tabLst/>
                      </a:pPr>
                      <a:r>
                        <a:rPr kumimoji="0" lang="de-DE" sz="1800" b="0" i="0" u="none" strike="noStrike" cap="none" normalizeH="0" baseline="0">
                          <a:ln>
                            <a:noFill/>
                          </a:ln>
                          <a:solidFill>
                            <a:schemeClr val="tx1"/>
                          </a:solidFill>
                          <a:effectLst/>
                          <a:latin typeface="Arial" charset="0"/>
                        </a:rPr>
                        <a:t>0.1</a:t>
                      </a: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6213" marR="0" lvl="0" indent="-176213" algn="l" defTabSz="914400" rtl="0" eaLnBrk="1" fontAlgn="base" latinLnBrk="0" hangingPunct="1">
                        <a:lnSpc>
                          <a:spcPct val="100000"/>
                        </a:lnSpc>
                        <a:spcBef>
                          <a:spcPct val="20000"/>
                        </a:spcBef>
                        <a:spcAft>
                          <a:spcPct val="0"/>
                        </a:spcAft>
                        <a:buClr>
                          <a:srgbClr val="333399"/>
                        </a:buClr>
                        <a:buSzTx/>
                        <a:buFont typeface="Wingdings" pitchFamily="2" charset="2"/>
                        <a:buNone/>
                        <a:tabLst/>
                      </a:pPr>
                      <a:r>
                        <a:rPr kumimoji="0" lang="de-DE" sz="1800" b="0" i="0" u="none" strike="noStrike" cap="none" normalizeH="0" baseline="0" dirty="0">
                          <a:ln>
                            <a:noFill/>
                          </a:ln>
                          <a:solidFill>
                            <a:schemeClr val="tx1"/>
                          </a:solidFill>
                          <a:effectLst/>
                          <a:latin typeface="Arial" charset="0"/>
                        </a:rPr>
                        <a:t>2.15</a:t>
                      </a: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6213" marR="0" lvl="0" indent="-176213" algn="l" defTabSz="914400" rtl="0" eaLnBrk="1" fontAlgn="base" latinLnBrk="0" hangingPunct="1">
                        <a:lnSpc>
                          <a:spcPct val="100000"/>
                        </a:lnSpc>
                        <a:spcBef>
                          <a:spcPct val="20000"/>
                        </a:spcBef>
                        <a:spcAft>
                          <a:spcPct val="0"/>
                        </a:spcAft>
                        <a:buClr>
                          <a:srgbClr val="333399"/>
                        </a:buClr>
                        <a:buSzTx/>
                        <a:buFont typeface="Wingdings" pitchFamily="2" charset="2"/>
                        <a:buNone/>
                        <a:tabLst/>
                      </a:pPr>
                      <a:r>
                        <a:rPr kumimoji="0" lang="de-DE" sz="1800" b="0" i="0" u="none" strike="noStrike" cap="none" normalizeH="0" baseline="0" dirty="0">
                          <a:ln>
                            <a:noFill/>
                          </a:ln>
                          <a:solidFill>
                            <a:schemeClr val="tx1"/>
                          </a:solidFill>
                          <a:effectLst/>
                          <a:latin typeface="Arial" charset="0"/>
                        </a:rPr>
                        <a:t>1.31</a:t>
                      </a: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9125">
                <a:tc>
                  <a:txBody>
                    <a:bodyPr/>
                    <a:lstStyle/>
                    <a:p>
                      <a:pPr marL="176213" marR="0" lvl="0" indent="-176213" algn="l" defTabSz="914400" rtl="0" eaLnBrk="1" fontAlgn="base" latinLnBrk="0" hangingPunct="1">
                        <a:lnSpc>
                          <a:spcPct val="100000"/>
                        </a:lnSpc>
                        <a:spcBef>
                          <a:spcPct val="20000"/>
                        </a:spcBef>
                        <a:spcAft>
                          <a:spcPct val="0"/>
                        </a:spcAft>
                        <a:buClr>
                          <a:srgbClr val="333399"/>
                        </a:buClr>
                        <a:buSzTx/>
                        <a:buFont typeface="Wingdings" pitchFamily="2" charset="2"/>
                        <a:buNone/>
                        <a:tabLst/>
                      </a:pPr>
                      <a:r>
                        <a:rPr kumimoji="0" lang="de-DE" sz="1800" b="0" i="0" u="none" strike="noStrike" cap="none" normalizeH="0" baseline="0">
                          <a:ln>
                            <a:noFill/>
                          </a:ln>
                          <a:solidFill>
                            <a:schemeClr val="tx1"/>
                          </a:solidFill>
                          <a:effectLst/>
                          <a:latin typeface="Arial" charset="0"/>
                        </a:rPr>
                        <a:t>0.2</a:t>
                      </a:r>
                      <a:endParaRPr kumimoji="0" lang="en-US" sz="1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76213" marR="0" lvl="0" indent="-176213" algn="l" defTabSz="914400" rtl="0" eaLnBrk="1" fontAlgn="base" latinLnBrk="0" hangingPunct="1">
                        <a:lnSpc>
                          <a:spcPct val="100000"/>
                        </a:lnSpc>
                        <a:spcBef>
                          <a:spcPct val="20000"/>
                        </a:spcBef>
                        <a:spcAft>
                          <a:spcPct val="0"/>
                        </a:spcAft>
                        <a:buClr>
                          <a:srgbClr val="333399"/>
                        </a:buClr>
                        <a:buSzTx/>
                        <a:buFont typeface="Wingdings" pitchFamily="2" charset="2"/>
                        <a:buNone/>
                        <a:tabLst/>
                      </a:pPr>
                      <a:r>
                        <a:rPr kumimoji="0" lang="de-DE" sz="1800" b="0" i="0" u="none" strike="noStrike" cap="none" normalizeH="0" baseline="0" dirty="0">
                          <a:ln>
                            <a:noFill/>
                          </a:ln>
                          <a:solidFill>
                            <a:schemeClr val="tx1"/>
                          </a:solidFill>
                          <a:effectLst/>
                          <a:latin typeface="Arial" charset="0"/>
                        </a:rPr>
                        <a:t>2.23</a:t>
                      </a: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76213" marR="0" lvl="0" indent="-176213" algn="l" defTabSz="914400" rtl="0" eaLnBrk="1" fontAlgn="base" latinLnBrk="0" hangingPunct="1">
                        <a:lnSpc>
                          <a:spcPct val="100000"/>
                        </a:lnSpc>
                        <a:spcBef>
                          <a:spcPct val="20000"/>
                        </a:spcBef>
                        <a:spcAft>
                          <a:spcPct val="0"/>
                        </a:spcAft>
                        <a:buClr>
                          <a:srgbClr val="333399"/>
                        </a:buClr>
                        <a:buSzTx/>
                        <a:buFont typeface="Wingdings" pitchFamily="2" charset="2"/>
                        <a:buNone/>
                        <a:tabLst/>
                      </a:pPr>
                      <a:r>
                        <a:rPr kumimoji="0" lang="de-DE" sz="1800" b="0" i="0" u="none" strike="noStrike" cap="none" normalizeH="0" baseline="0" dirty="0">
                          <a:ln>
                            <a:noFill/>
                          </a:ln>
                          <a:solidFill>
                            <a:schemeClr val="tx1"/>
                          </a:solidFill>
                          <a:effectLst/>
                          <a:latin typeface="Arial" charset="0"/>
                        </a:rPr>
                        <a:t>1.34</a:t>
                      </a: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6343" name="Text Box 22">
            <a:extLst>
              <a:ext uri="{FF2B5EF4-FFF2-40B4-BE49-F238E27FC236}">
                <a16:creationId xmlns:a16="http://schemas.microsoft.com/office/drawing/2014/main" id="{3744AB0B-3C97-4C3E-A570-F54D500ED3DB}"/>
              </a:ext>
            </a:extLst>
          </p:cNvPr>
          <p:cNvSpPr txBox="1">
            <a:spLocks noChangeArrowheads="1"/>
          </p:cNvSpPr>
          <p:nvPr/>
        </p:nvSpPr>
        <p:spPr bwMode="auto">
          <a:xfrm>
            <a:off x="5729288" y="5232400"/>
            <a:ext cx="2330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de-DE" altLang="de-DE" sz="1800"/>
              <a:t>mmol/C-mol biomass</a:t>
            </a:r>
            <a:endParaRPr lang="en-US" altLang="de-DE" sz="180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liennummernplatzhalter 3">
            <a:extLst>
              <a:ext uri="{FF2B5EF4-FFF2-40B4-BE49-F238E27FC236}">
                <a16:creationId xmlns:a16="http://schemas.microsoft.com/office/drawing/2014/main" id="{20224764-AC9F-4DC5-AD9A-87817462F28D}"/>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5B4CA2E5-BE0F-4548-8FCD-E18657A6FAAF}" type="slidenum">
              <a:rPr lang="de-CH" altLang="de-DE" sz="1400">
                <a:latin typeface="Times" panose="02020603050405020304" pitchFamily="18" charset="0"/>
              </a:rPr>
              <a:pPr>
                <a:spcBef>
                  <a:spcPct val="0"/>
                </a:spcBef>
                <a:buClrTx/>
                <a:buFontTx/>
                <a:buNone/>
              </a:pPr>
              <a:t>46</a:t>
            </a:fld>
            <a:endParaRPr lang="de-CH" altLang="de-DE" sz="1400">
              <a:latin typeface="Times" panose="02020603050405020304" pitchFamily="18" charset="0"/>
            </a:endParaRPr>
          </a:p>
        </p:txBody>
      </p:sp>
      <p:sp>
        <p:nvSpPr>
          <p:cNvPr id="57347" name="AutoShape 2">
            <a:extLst>
              <a:ext uri="{FF2B5EF4-FFF2-40B4-BE49-F238E27FC236}">
                <a16:creationId xmlns:a16="http://schemas.microsoft.com/office/drawing/2014/main" id="{1EDF36FC-2309-4C1D-AD1E-4804DAD4BECD}"/>
              </a:ext>
            </a:extLst>
          </p:cNvPr>
          <p:cNvSpPr>
            <a:spLocks noChangeArrowheads="1"/>
          </p:cNvSpPr>
          <p:nvPr/>
        </p:nvSpPr>
        <p:spPr bwMode="auto">
          <a:xfrm>
            <a:off x="1447800" y="1447800"/>
            <a:ext cx="5867400" cy="4572000"/>
          </a:xfrm>
          <a:prstGeom prst="roundRect">
            <a:avLst>
              <a:gd name="adj" fmla="val 16667"/>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57348" name="Text Box 3">
            <a:extLst>
              <a:ext uri="{FF2B5EF4-FFF2-40B4-BE49-F238E27FC236}">
                <a16:creationId xmlns:a16="http://schemas.microsoft.com/office/drawing/2014/main" id="{DA3EAF70-5842-4260-8865-C9376D6EA1B0}"/>
              </a:ext>
            </a:extLst>
          </p:cNvPr>
          <p:cNvSpPr txBox="1">
            <a:spLocks noChangeArrowheads="1"/>
          </p:cNvSpPr>
          <p:nvPr/>
        </p:nvSpPr>
        <p:spPr bwMode="auto">
          <a:xfrm>
            <a:off x="3124200" y="2971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a:t>
            </a:r>
            <a:endParaRPr lang="en-US" altLang="de-DE" sz="2400">
              <a:latin typeface="Times New Roman" panose="02020603050405020304" pitchFamily="18" charset="0"/>
            </a:endParaRPr>
          </a:p>
        </p:txBody>
      </p:sp>
      <p:sp>
        <p:nvSpPr>
          <p:cNvPr id="57349" name="Text Box 4">
            <a:extLst>
              <a:ext uri="{FF2B5EF4-FFF2-40B4-BE49-F238E27FC236}">
                <a16:creationId xmlns:a16="http://schemas.microsoft.com/office/drawing/2014/main" id="{BE5931FD-A498-4B83-8797-6837B163161E}"/>
              </a:ext>
            </a:extLst>
          </p:cNvPr>
          <p:cNvSpPr txBox="1">
            <a:spLocks noChangeArrowheads="1"/>
          </p:cNvSpPr>
          <p:nvPr/>
        </p:nvSpPr>
        <p:spPr bwMode="auto">
          <a:xfrm>
            <a:off x="3200400" y="4191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C</a:t>
            </a:r>
            <a:endParaRPr lang="en-US" altLang="de-DE" sz="2400">
              <a:latin typeface="Times New Roman" panose="02020603050405020304" pitchFamily="18" charset="0"/>
            </a:endParaRPr>
          </a:p>
        </p:txBody>
      </p:sp>
      <p:sp>
        <p:nvSpPr>
          <p:cNvPr id="57350" name="Line 5">
            <a:extLst>
              <a:ext uri="{FF2B5EF4-FFF2-40B4-BE49-F238E27FC236}">
                <a16:creationId xmlns:a16="http://schemas.microsoft.com/office/drawing/2014/main" id="{4DD11CA7-B269-4F7A-9655-F864AE6FA1C7}"/>
              </a:ext>
            </a:extLst>
          </p:cNvPr>
          <p:cNvSpPr>
            <a:spLocks noChangeShapeType="1"/>
          </p:cNvSpPr>
          <p:nvPr/>
        </p:nvSpPr>
        <p:spPr bwMode="auto">
          <a:xfrm>
            <a:off x="3352800" y="20574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1" name="Line 6">
            <a:extLst>
              <a:ext uri="{FF2B5EF4-FFF2-40B4-BE49-F238E27FC236}">
                <a16:creationId xmlns:a16="http://schemas.microsoft.com/office/drawing/2014/main" id="{20167C41-DAC3-4303-A0C2-05967BBED9F8}"/>
              </a:ext>
            </a:extLst>
          </p:cNvPr>
          <p:cNvSpPr>
            <a:spLocks noChangeShapeType="1"/>
          </p:cNvSpPr>
          <p:nvPr/>
        </p:nvSpPr>
        <p:spPr bwMode="auto">
          <a:xfrm>
            <a:off x="3352800" y="33528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2" name="Line 7">
            <a:extLst>
              <a:ext uri="{FF2B5EF4-FFF2-40B4-BE49-F238E27FC236}">
                <a16:creationId xmlns:a16="http://schemas.microsoft.com/office/drawing/2014/main" id="{D37BF9B5-57EC-4CB4-941E-381661CA621A}"/>
              </a:ext>
            </a:extLst>
          </p:cNvPr>
          <p:cNvSpPr>
            <a:spLocks noChangeShapeType="1"/>
          </p:cNvSpPr>
          <p:nvPr/>
        </p:nvSpPr>
        <p:spPr bwMode="auto">
          <a:xfrm>
            <a:off x="3352800" y="4648200"/>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3" name="Text Box 8">
            <a:extLst>
              <a:ext uri="{FF2B5EF4-FFF2-40B4-BE49-F238E27FC236}">
                <a16:creationId xmlns:a16="http://schemas.microsoft.com/office/drawing/2014/main" id="{B814061E-860E-4D02-AD5B-790BBB0E360B}"/>
              </a:ext>
            </a:extLst>
          </p:cNvPr>
          <p:cNvSpPr txBox="1">
            <a:spLocks noChangeArrowheads="1"/>
          </p:cNvSpPr>
          <p:nvPr/>
        </p:nvSpPr>
        <p:spPr bwMode="auto">
          <a:xfrm>
            <a:off x="5410200" y="350520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6 CO</a:t>
            </a:r>
            <a:r>
              <a:rPr lang="de-CH" altLang="de-DE" sz="2400" baseline="-25000">
                <a:latin typeface="Times New Roman" panose="02020603050405020304" pitchFamily="18" charset="0"/>
              </a:rPr>
              <a:t>2</a:t>
            </a:r>
            <a:endParaRPr lang="en-US" altLang="de-DE" sz="2400">
              <a:latin typeface="Times New Roman" panose="02020603050405020304" pitchFamily="18" charset="0"/>
            </a:endParaRPr>
          </a:p>
        </p:txBody>
      </p:sp>
      <p:sp>
        <p:nvSpPr>
          <p:cNvPr id="57354" name="Text Box 9">
            <a:extLst>
              <a:ext uri="{FF2B5EF4-FFF2-40B4-BE49-F238E27FC236}">
                <a16:creationId xmlns:a16="http://schemas.microsoft.com/office/drawing/2014/main" id="{07F11C90-837F-413B-B8F5-3781688CD88E}"/>
              </a:ext>
            </a:extLst>
          </p:cNvPr>
          <p:cNvSpPr txBox="1">
            <a:spLocks noChangeArrowheads="1"/>
          </p:cNvSpPr>
          <p:nvPr/>
        </p:nvSpPr>
        <p:spPr bwMode="auto">
          <a:xfrm>
            <a:off x="5410200" y="48006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3 Ac</a:t>
            </a:r>
            <a:endParaRPr lang="en-US" altLang="de-DE" sz="2400">
              <a:latin typeface="Times New Roman" panose="02020603050405020304" pitchFamily="18" charset="0"/>
            </a:endParaRPr>
          </a:p>
        </p:txBody>
      </p:sp>
      <p:sp>
        <p:nvSpPr>
          <p:cNvPr id="57355" name="Line 10">
            <a:extLst>
              <a:ext uri="{FF2B5EF4-FFF2-40B4-BE49-F238E27FC236}">
                <a16:creationId xmlns:a16="http://schemas.microsoft.com/office/drawing/2014/main" id="{9CE0D15D-306F-4686-94AD-7B571793A7BF}"/>
              </a:ext>
            </a:extLst>
          </p:cNvPr>
          <p:cNvSpPr>
            <a:spLocks noChangeShapeType="1"/>
          </p:cNvSpPr>
          <p:nvPr/>
        </p:nvSpPr>
        <p:spPr bwMode="auto">
          <a:xfrm flipV="1">
            <a:off x="3505200" y="3733800"/>
            <a:ext cx="19050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6" name="Line 11">
            <a:extLst>
              <a:ext uri="{FF2B5EF4-FFF2-40B4-BE49-F238E27FC236}">
                <a16:creationId xmlns:a16="http://schemas.microsoft.com/office/drawing/2014/main" id="{8D8175CA-0013-4F92-9F7A-D21159A27D77}"/>
              </a:ext>
            </a:extLst>
          </p:cNvPr>
          <p:cNvSpPr>
            <a:spLocks noChangeShapeType="1"/>
          </p:cNvSpPr>
          <p:nvPr/>
        </p:nvSpPr>
        <p:spPr bwMode="auto">
          <a:xfrm>
            <a:off x="3505200" y="4495800"/>
            <a:ext cx="182880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7" name="Text Box 12">
            <a:extLst>
              <a:ext uri="{FF2B5EF4-FFF2-40B4-BE49-F238E27FC236}">
                <a16:creationId xmlns:a16="http://schemas.microsoft.com/office/drawing/2014/main" id="{C3C7CCBC-E381-452B-B3BF-975B91A7FC9F}"/>
              </a:ext>
            </a:extLst>
          </p:cNvPr>
          <p:cNvSpPr txBox="1">
            <a:spLocks noChangeArrowheads="1"/>
          </p:cNvSpPr>
          <p:nvPr/>
        </p:nvSpPr>
        <p:spPr bwMode="auto">
          <a:xfrm>
            <a:off x="3352800" y="3505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sp>
        <p:nvSpPr>
          <p:cNvPr id="57358" name="Text Box 13">
            <a:extLst>
              <a:ext uri="{FF2B5EF4-FFF2-40B4-BE49-F238E27FC236}">
                <a16:creationId xmlns:a16="http://schemas.microsoft.com/office/drawing/2014/main" id="{B88416C4-A3E8-4F8F-8CC8-F68ABF342B09}"/>
              </a:ext>
            </a:extLst>
          </p:cNvPr>
          <p:cNvSpPr txBox="1">
            <a:spLocks noChangeArrowheads="1"/>
          </p:cNvSpPr>
          <p:nvPr/>
        </p:nvSpPr>
        <p:spPr bwMode="auto">
          <a:xfrm>
            <a:off x="3352800" y="47244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4</a:t>
            </a:r>
            <a:endParaRPr lang="en-US" altLang="de-DE" sz="2400" i="1">
              <a:latin typeface="Times New Roman" panose="02020603050405020304" pitchFamily="18" charset="0"/>
            </a:endParaRPr>
          </a:p>
        </p:txBody>
      </p:sp>
      <p:sp>
        <p:nvSpPr>
          <p:cNvPr id="57359" name="Text Box 14">
            <a:extLst>
              <a:ext uri="{FF2B5EF4-FFF2-40B4-BE49-F238E27FC236}">
                <a16:creationId xmlns:a16="http://schemas.microsoft.com/office/drawing/2014/main" id="{E4A6FBAA-E243-4732-89EB-6C95723BA8B0}"/>
              </a:ext>
            </a:extLst>
          </p:cNvPr>
          <p:cNvSpPr txBox="1">
            <a:spLocks noChangeArrowheads="1"/>
          </p:cNvSpPr>
          <p:nvPr/>
        </p:nvSpPr>
        <p:spPr bwMode="auto">
          <a:xfrm>
            <a:off x="4800600" y="38100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5</a:t>
            </a:r>
            <a:endParaRPr lang="en-US" altLang="de-DE" sz="2400" i="1">
              <a:latin typeface="Times New Roman" panose="02020603050405020304" pitchFamily="18" charset="0"/>
            </a:endParaRPr>
          </a:p>
        </p:txBody>
      </p:sp>
      <p:sp>
        <p:nvSpPr>
          <p:cNvPr id="57360" name="Text Box 15">
            <a:extLst>
              <a:ext uri="{FF2B5EF4-FFF2-40B4-BE49-F238E27FC236}">
                <a16:creationId xmlns:a16="http://schemas.microsoft.com/office/drawing/2014/main" id="{D099853A-ADA5-448E-960E-0DCE019271E1}"/>
              </a:ext>
            </a:extLst>
          </p:cNvPr>
          <p:cNvSpPr txBox="1">
            <a:spLocks noChangeArrowheads="1"/>
          </p:cNvSpPr>
          <p:nvPr/>
        </p:nvSpPr>
        <p:spPr bwMode="auto">
          <a:xfrm>
            <a:off x="4800600" y="44958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6</a:t>
            </a:r>
            <a:endParaRPr lang="en-US" altLang="de-DE" sz="2400" i="1">
              <a:latin typeface="Times New Roman" panose="02020603050405020304" pitchFamily="18" charset="0"/>
            </a:endParaRPr>
          </a:p>
        </p:txBody>
      </p:sp>
      <p:sp>
        <p:nvSpPr>
          <p:cNvPr id="57361" name="Line 16">
            <a:extLst>
              <a:ext uri="{FF2B5EF4-FFF2-40B4-BE49-F238E27FC236}">
                <a16:creationId xmlns:a16="http://schemas.microsoft.com/office/drawing/2014/main" id="{DC51483E-6E91-4EE3-AD7B-E6AA317EB59A}"/>
              </a:ext>
            </a:extLst>
          </p:cNvPr>
          <p:cNvSpPr>
            <a:spLocks noChangeShapeType="1"/>
          </p:cNvSpPr>
          <p:nvPr/>
        </p:nvSpPr>
        <p:spPr bwMode="auto">
          <a:xfrm>
            <a:off x="3263900" y="2055813"/>
            <a:ext cx="0" cy="91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62" name="Text Box 17">
            <a:extLst>
              <a:ext uri="{FF2B5EF4-FFF2-40B4-BE49-F238E27FC236}">
                <a16:creationId xmlns:a16="http://schemas.microsoft.com/office/drawing/2014/main" id="{81A3AB5A-2EF6-4899-9EDA-CE072C16E8A9}"/>
              </a:ext>
            </a:extLst>
          </p:cNvPr>
          <p:cNvSpPr txBox="1">
            <a:spLocks noChangeArrowheads="1"/>
          </p:cNvSpPr>
          <p:nvPr/>
        </p:nvSpPr>
        <p:spPr bwMode="auto">
          <a:xfrm>
            <a:off x="27432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57363" name="Text Box 18">
            <a:extLst>
              <a:ext uri="{FF2B5EF4-FFF2-40B4-BE49-F238E27FC236}">
                <a16:creationId xmlns:a16="http://schemas.microsoft.com/office/drawing/2014/main" id="{DAF41A90-E390-4C4D-886A-2844E118E347}"/>
              </a:ext>
            </a:extLst>
          </p:cNvPr>
          <p:cNvSpPr txBox="1">
            <a:spLocks noChangeArrowheads="1"/>
          </p:cNvSpPr>
          <p:nvPr/>
        </p:nvSpPr>
        <p:spPr bwMode="auto">
          <a:xfrm>
            <a:off x="3429000" y="2362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sp>
        <p:nvSpPr>
          <p:cNvPr id="57364" name="Text Box 19">
            <a:extLst>
              <a:ext uri="{FF2B5EF4-FFF2-40B4-BE49-F238E27FC236}">
                <a16:creationId xmlns:a16="http://schemas.microsoft.com/office/drawing/2014/main" id="{431F3AB3-B9A4-48F6-B1A9-097454EBCC4F}"/>
              </a:ext>
            </a:extLst>
          </p:cNvPr>
          <p:cNvSpPr txBox="1">
            <a:spLocks noChangeArrowheads="1"/>
          </p:cNvSpPr>
          <p:nvPr/>
        </p:nvSpPr>
        <p:spPr bwMode="auto">
          <a:xfrm>
            <a:off x="2895600" y="16764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GLU</a:t>
            </a:r>
            <a:endParaRPr lang="en-US" altLang="de-DE" sz="2400">
              <a:latin typeface="Times New Roman" panose="02020603050405020304" pitchFamily="18" charset="0"/>
            </a:endParaRPr>
          </a:p>
        </p:txBody>
      </p:sp>
      <p:grpSp>
        <p:nvGrpSpPr>
          <p:cNvPr id="57365" name="Group 20">
            <a:extLst>
              <a:ext uri="{FF2B5EF4-FFF2-40B4-BE49-F238E27FC236}">
                <a16:creationId xmlns:a16="http://schemas.microsoft.com/office/drawing/2014/main" id="{60CA33D0-050D-4706-AF37-0FEE0C8CE9E1}"/>
              </a:ext>
            </a:extLst>
          </p:cNvPr>
          <p:cNvGrpSpPr>
            <a:grpSpLocks/>
          </p:cNvGrpSpPr>
          <p:nvPr/>
        </p:nvGrpSpPr>
        <p:grpSpPr bwMode="auto">
          <a:xfrm>
            <a:off x="2895600" y="609600"/>
            <a:ext cx="1066800" cy="1143000"/>
            <a:chOff x="1824" y="384"/>
            <a:chExt cx="672" cy="720"/>
          </a:xfrm>
        </p:grpSpPr>
        <p:sp>
          <p:nvSpPr>
            <p:cNvPr id="57407" name="Line 21">
              <a:extLst>
                <a:ext uri="{FF2B5EF4-FFF2-40B4-BE49-F238E27FC236}">
                  <a16:creationId xmlns:a16="http://schemas.microsoft.com/office/drawing/2014/main" id="{E45B2C6E-2BAB-4889-BC59-83A78277AF34}"/>
                </a:ext>
              </a:extLst>
            </p:cNvPr>
            <p:cNvSpPr>
              <a:spLocks noChangeShapeType="1"/>
            </p:cNvSpPr>
            <p:nvPr/>
          </p:nvSpPr>
          <p:spPr bwMode="auto">
            <a:xfrm>
              <a:off x="2112" y="624"/>
              <a:ext cx="0" cy="48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408" name="Text Box 22">
              <a:extLst>
                <a:ext uri="{FF2B5EF4-FFF2-40B4-BE49-F238E27FC236}">
                  <a16:creationId xmlns:a16="http://schemas.microsoft.com/office/drawing/2014/main" id="{E7208211-4CCC-424B-B92A-F6251CFB6AB8}"/>
                </a:ext>
              </a:extLst>
            </p:cNvPr>
            <p:cNvSpPr txBox="1">
              <a:spLocks noChangeArrowheads="1"/>
            </p:cNvSpPr>
            <p:nvPr/>
          </p:nvSpPr>
          <p:spPr bwMode="auto">
            <a:xfrm>
              <a:off x="1824" y="6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57409" name="Text Box 23">
              <a:extLst>
                <a:ext uri="{FF2B5EF4-FFF2-40B4-BE49-F238E27FC236}">
                  <a16:creationId xmlns:a16="http://schemas.microsoft.com/office/drawing/2014/main" id="{4E7AA7E3-97B1-4D26-A469-D661CC643CF0}"/>
                </a:ext>
              </a:extLst>
            </p:cNvPr>
            <p:cNvSpPr txBox="1">
              <a:spLocks noChangeArrowheads="1"/>
            </p:cNvSpPr>
            <p:nvPr/>
          </p:nvSpPr>
          <p:spPr bwMode="auto">
            <a:xfrm>
              <a:off x="1824" y="384"/>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GLU</a:t>
              </a:r>
              <a:r>
                <a:rPr lang="de-CH" altLang="de-DE" sz="2400" baseline="30000">
                  <a:latin typeface="Times New Roman" panose="02020603050405020304" pitchFamily="18" charset="0"/>
                </a:rPr>
                <a:t>xt</a:t>
              </a:r>
              <a:endParaRPr lang="en-US" altLang="de-DE" sz="2400" baseline="30000">
                <a:latin typeface="Times New Roman" panose="02020603050405020304" pitchFamily="18" charset="0"/>
              </a:endParaRPr>
            </a:p>
          </p:txBody>
        </p:sp>
      </p:grpSp>
      <p:grpSp>
        <p:nvGrpSpPr>
          <p:cNvPr id="57366" name="Group 24">
            <a:extLst>
              <a:ext uri="{FF2B5EF4-FFF2-40B4-BE49-F238E27FC236}">
                <a16:creationId xmlns:a16="http://schemas.microsoft.com/office/drawing/2014/main" id="{03B72EEC-B757-4BC3-94E8-09BB3554B565}"/>
              </a:ext>
            </a:extLst>
          </p:cNvPr>
          <p:cNvGrpSpPr>
            <a:grpSpLocks/>
          </p:cNvGrpSpPr>
          <p:nvPr/>
        </p:nvGrpSpPr>
        <p:grpSpPr bwMode="auto">
          <a:xfrm>
            <a:off x="6248400" y="3200400"/>
            <a:ext cx="2895600" cy="2286000"/>
            <a:chOff x="3936" y="2016"/>
            <a:chExt cx="1824" cy="1440"/>
          </a:xfrm>
        </p:grpSpPr>
        <p:sp>
          <p:nvSpPr>
            <p:cNvPr id="57400" name="Line 25">
              <a:extLst>
                <a:ext uri="{FF2B5EF4-FFF2-40B4-BE49-F238E27FC236}">
                  <a16:creationId xmlns:a16="http://schemas.microsoft.com/office/drawing/2014/main" id="{3A73322F-549F-4839-90FF-2F296DA4966F}"/>
                </a:ext>
              </a:extLst>
            </p:cNvPr>
            <p:cNvSpPr>
              <a:spLocks noChangeShapeType="1"/>
            </p:cNvSpPr>
            <p:nvPr/>
          </p:nvSpPr>
          <p:spPr bwMode="auto">
            <a:xfrm>
              <a:off x="3984" y="2352"/>
              <a:ext cx="1152" cy="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401" name="Line 26">
              <a:extLst>
                <a:ext uri="{FF2B5EF4-FFF2-40B4-BE49-F238E27FC236}">
                  <a16:creationId xmlns:a16="http://schemas.microsoft.com/office/drawing/2014/main" id="{D3A31D09-EC06-412F-83AF-D1D1FF2BD0EF}"/>
                </a:ext>
              </a:extLst>
            </p:cNvPr>
            <p:cNvSpPr>
              <a:spLocks noChangeShapeType="1"/>
            </p:cNvSpPr>
            <p:nvPr/>
          </p:nvSpPr>
          <p:spPr bwMode="auto">
            <a:xfrm>
              <a:off x="3936" y="3168"/>
              <a:ext cx="1200" cy="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7402" name="Group 27">
              <a:extLst>
                <a:ext uri="{FF2B5EF4-FFF2-40B4-BE49-F238E27FC236}">
                  <a16:creationId xmlns:a16="http://schemas.microsoft.com/office/drawing/2014/main" id="{FBA7CA64-7057-41D5-AF30-3FBAD246108D}"/>
                </a:ext>
              </a:extLst>
            </p:cNvPr>
            <p:cNvGrpSpPr>
              <a:grpSpLocks/>
            </p:cNvGrpSpPr>
            <p:nvPr/>
          </p:nvGrpSpPr>
          <p:grpSpPr bwMode="auto">
            <a:xfrm>
              <a:off x="4704" y="2016"/>
              <a:ext cx="1056" cy="1440"/>
              <a:chOff x="4704" y="2016"/>
              <a:chExt cx="1056" cy="1440"/>
            </a:xfrm>
          </p:grpSpPr>
          <p:sp>
            <p:nvSpPr>
              <p:cNvPr id="57403" name="Text Box 28">
                <a:extLst>
                  <a:ext uri="{FF2B5EF4-FFF2-40B4-BE49-F238E27FC236}">
                    <a16:creationId xmlns:a16="http://schemas.microsoft.com/office/drawing/2014/main" id="{A07EB26D-521E-4152-BB90-77ABE868753C}"/>
                  </a:ext>
                </a:extLst>
              </p:cNvPr>
              <p:cNvSpPr txBox="1">
                <a:spLocks noChangeArrowheads="1"/>
              </p:cNvSpPr>
              <p:nvPr/>
            </p:nvSpPr>
            <p:spPr bwMode="auto">
              <a:xfrm>
                <a:off x="5088" y="2208"/>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CO</a:t>
                </a:r>
                <a:r>
                  <a:rPr lang="de-CH" altLang="de-DE" sz="2400" baseline="-25000">
                    <a:latin typeface="Times New Roman" panose="02020603050405020304" pitchFamily="18" charset="0"/>
                  </a:rPr>
                  <a:t>2</a:t>
                </a:r>
                <a:r>
                  <a:rPr lang="de-CH" altLang="de-DE" sz="2400" baseline="30000">
                    <a:latin typeface="Times New Roman" panose="02020603050405020304" pitchFamily="18" charset="0"/>
                  </a:rPr>
                  <a:t>xt</a:t>
                </a:r>
                <a:endParaRPr lang="en-US" altLang="de-DE" sz="2400" baseline="30000">
                  <a:latin typeface="Times New Roman" panose="02020603050405020304" pitchFamily="18" charset="0"/>
                </a:endParaRPr>
              </a:p>
            </p:txBody>
          </p:sp>
          <p:sp>
            <p:nvSpPr>
              <p:cNvPr id="57404" name="Text Box 29">
                <a:extLst>
                  <a:ext uri="{FF2B5EF4-FFF2-40B4-BE49-F238E27FC236}">
                    <a16:creationId xmlns:a16="http://schemas.microsoft.com/office/drawing/2014/main" id="{97EEA19A-2730-4325-8763-A51965E20A97}"/>
                  </a:ext>
                </a:extLst>
              </p:cNvPr>
              <p:cNvSpPr txBox="1">
                <a:spLocks noChangeArrowheads="1"/>
              </p:cNvSpPr>
              <p:nvPr/>
            </p:nvSpPr>
            <p:spPr bwMode="auto">
              <a:xfrm>
                <a:off x="5088" y="302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Ac</a:t>
                </a:r>
                <a:r>
                  <a:rPr lang="de-CH" altLang="de-DE" sz="2400" baseline="30000">
                    <a:latin typeface="Times New Roman" panose="02020603050405020304" pitchFamily="18" charset="0"/>
                  </a:rPr>
                  <a:t>xt</a:t>
                </a:r>
                <a:endParaRPr lang="en-US" altLang="de-DE" sz="2400" baseline="30000">
                  <a:latin typeface="Times New Roman" panose="02020603050405020304" pitchFamily="18" charset="0"/>
                </a:endParaRPr>
              </a:p>
            </p:txBody>
          </p:sp>
          <p:sp>
            <p:nvSpPr>
              <p:cNvPr id="57405" name="Text Box 30">
                <a:extLst>
                  <a:ext uri="{FF2B5EF4-FFF2-40B4-BE49-F238E27FC236}">
                    <a16:creationId xmlns:a16="http://schemas.microsoft.com/office/drawing/2014/main" id="{2BEDDB05-73F1-46BB-B4C7-980EA4060E9D}"/>
                  </a:ext>
                </a:extLst>
              </p:cNvPr>
              <p:cNvSpPr txBox="1">
                <a:spLocks noChangeArrowheads="1"/>
              </p:cNvSpPr>
              <p:nvPr/>
            </p:nvSpPr>
            <p:spPr bwMode="auto">
              <a:xfrm>
                <a:off x="4704" y="201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3</a:t>
                </a:r>
                <a:endParaRPr lang="en-US" altLang="de-DE" sz="2400" i="1">
                  <a:latin typeface="Times New Roman" panose="02020603050405020304" pitchFamily="18" charset="0"/>
                </a:endParaRPr>
              </a:p>
            </p:txBody>
          </p:sp>
          <p:sp>
            <p:nvSpPr>
              <p:cNvPr id="57406" name="Text Box 31">
                <a:extLst>
                  <a:ext uri="{FF2B5EF4-FFF2-40B4-BE49-F238E27FC236}">
                    <a16:creationId xmlns:a16="http://schemas.microsoft.com/office/drawing/2014/main" id="{4B234EDE-8C33-4223-AE13-D07A66732AD1}"/>
                  </a:ext>
                </a:extLst>
              </p:cNvPr>
              <p:cNvSpPr txBox="1">
                <a:spLocks noChangeArrowheads="1"/>
              </p:cNvSpPr>
              <p:nvPr/>
            </p:nvSpPr>
            <p:spPr bwMode="auto">
              <a:xfrm>
                <a:off x="4704" y="316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4</a:t>
                </a:r>
                <a:endParaRPr lang="en-US" altLang="de-DE" sz="2400" i="1">
                  <a:latin typeface="Times New Roman" panose="02020603050405020304" pitchFamily="18" charset="0"/>
                </a:endParaRPr>
              </a:p>
            </p:txBody>
          </p:sp>
        </p:grpSp>
      </p:grpSp>
      <p:sp>
        <p:nvSpPr>
          <p:cNvPr id="57367" name="Text Box 32">
            <a:extLst>
              <a:ext uri="{FF2B5EF4-FFF2-40B4-BE49-F238E27FC236}">
                <a16:creationId xmlns:a16="http://schemas.microsoft.com/office/drawing/2014/main" id="{ABB8FFAE-F0FD-4E1D-B64B-EA9A62954F3D}"/>
              </a:ext>
            </a:extLst>
          </p:cNvPr>
          <p:cNvSpPr txBox="1">
            <a:spLocks noChangeArrowheads="1"/>
          </p:cNvSpPr>
          <p:nvPr/>
        </p:nvSpPr>
        <p:spPr bwMode="auto">
          <a:xfrm>
            <a:off x="2895600" y="59436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grpSp>
        <p:nvGrpSpPr>
          <p:cNvPr id="57368" name="Group 33">
            <a:extLst>
              <a:ext uri="{FF2B5EF4-FFF2-40B4-BE49-F238E27FC236}">
                <a16:creationId xmlns:a16="http://schemas.microsoft.com/office/drawing/2014/main" id="{7CDD6AD3-FD8B-44B1-9460-7950E146FC0A}"/>
              </a:ext>
            </a:extLst>
          </p:cNvPr>
          <p:cNvGrpSpPr>
            <a:grpSpLocks/>
          </p:cNvGrpSpPr>
          <p:nvPr/>
        </p:nvGrpSpPr>
        <p:grpSpPr bwMode="auto">
          <a:xfrm>
            <a:off x="1524000" y="609600"/>
            <a:ext cx="6019800" cy="4953000"/>
            <a:chOff x="960" y="384"/>
            <a:chExt cx="3792" cy="3120"/>
          </a:xfrm>
        </p:grpSpPr>
        <p:sp>
          <p:nvSpPr>
            <p:cNvPr id="57377" name="Text Box 34">
              <a:extLst>
                <a:ext uri="{FF2B5EF4-FFF2-40B4-BE49-F238E27FC236}">
                  <a16:creationId xmlns:a16="http://schemas.microsoft.com/office/drawing/2014/main" id="{6D5B7A81-A8AD-4E76-8330-DF96287DBEB8}"/>
                </a:ext>
              </a:extLst>
            </p:cNvPr>
            <p:cNvSpPr txBox="1">
              <a:spLocks noChangeArrowheads="1"/>
            </p:cNvSpPr>
            <p:nvPr/>
          </p:nvSpPr>
          <p:spPr bwMode="auto">
            <a:xfrm>
              <a:off x="2352" y="1200"/>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ATP</a:t>
              </a:r>
              <a:endParaRPr lang="en-US" altLang="de-DE" sz="2400">
                <a:latin typeface="Times New Roman" panose="02020603050405020304" pitchFamily="18" charset="0"/>
              </a:endParaRPr>
            </a:p>
          </p:txBody>
        </p:sp>
        <p:sp>
          <p:nvSpPr>
            <p:cNvPr id="57378" name="Arc 35">
              <a:extLst>
                <a:ext uri="{FF2B5EF4-FFF2-40B4-BE49-F238E27FC236}">
                  <a16:creationId xmlns:a16="http://schemas.microsoft.com/office/drawing/2014/main" id="{80275143-09FD-49F6-AD06-038C4C32C983}"/>
                </a:ext>
              </a:extLst>
            </p:cNvPr>
            <p:cNvSpPr>
              <a:spLocks/>
            </p:cNvSpPr>
            <p:nvPr/>
          </p:nvSpPr>
          <p:spPr bwMode="auto">
            <a:xfrm flipH="1">
              <a:off x="2112" y="1344"/>
              <a:ext cx="296" cy="481"/>
            </a:xfrm>
            <a:custGeom>
              <a:avLst/>
              <a:gdLst>
                <a:gd name="T0" fmla="*/ 0 w 22209"/>
                <a:gd name="T1" fmla="*/ 0 h 21600"/>
                <a:gd name="T2" fmla="*/ 0 w 22209"/>
                <a:gd name="T3" fmla="*/ 0 h 21600"/>
                <a:gd name="T4" fmla="*/ 0 w 22209"/>
                <a:gd name="T5" fmla="*/ 0 h 21600"/>
                <a:gd name="T6" fmla="*/ 0 60000 65536"/>
                <a:gd name="T7" fmla="*/ 0 60000 65536"/>
                <a:gd name="T8" fmla="*/ 0 60000 65536"/>
              </a:gdLst>
              <a:ahLst/>
              <a:cxnLst>
                <a:cxn ang="T6">
                  <a:pos x="T0" y="T1"/>
                </a:cxn>
                <a:cxn ang="T7">
                  <a:pos x="T2" y="T3"/>
                </a:cxn>
                <a:cxn ang="T8">
                  <a:pos x="T4" y="T5"/>
                </a:cxn>
              </a:cxnLst>
              <a:rect l="0" t="0" r="r" b="b"/>
              <a:pathLst>
                <a:path w="22209" h="21600" fill="none" extrusionOk="0">
                  <a:moveTo>
                    <a:pt x="-1" y="8"/>
                  </a:moveTo>
                  <a:cubicBezTo>
                    <a:pt x="202" y="2"/>
                    <a:pt x="405" y="-1"/>
                    <a:pt x="609" y="0"/>
                  </a:cubicBezTo>
                  <a:cubicBezTo>
                    <a:pt x="12538" y="0"/>
                    <a:pt x="22209" y="9670"/>
                    <a:pt x="22209" y="21600"/>
                  </a:cubicBezTo>
                </a:path>
                <a:path w="22209" h="21600" stroke="0" extrusionOk="0">
                  <a:moveTo>
                    <a:pt x="-1" y="8"/>
                  </a:moveTo>
                  <a:cubicBezTo>
                    <a:pt x="202" y="2"/>
                    <a:pt x="405" y="-1"/>
                    <a:pt x="609" y="0"/>
                  </a:cubicBezTo>
                  <a:cubicBezTo>
                    <a:pt x="12538" y="0"/>
                    <a:pt x="22209" y="9670"/>
                    <a:pt x="22209" y="21600"/>
                  </a:cubicBezTo>
                  <a:lnTo>
                    <a:pt x="609" y="21600"/>
                  </a:lnTo>
                  <a:lnTo>
                    <a:pt x="-1" y="8"/>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79" name="Arc 36">
              <a:extLst>
                <a:ext uri="{FF2B5EF4-FFF2-40B4-BE49-F238E27FC236}">
                  <a16:creationId xmlns:a16="http://schemas.microsoft.com/office/drawing/2014/main" id="{12C0FBE0-47A1-4BA7-BF88-0F02443F79CD}"/>
                </a:ext>
              </a:extLst>
            </p:cNvPr>
            <p:cNvSpPr>
              <a:spLocks/>
            </p:cNvSpPr>
            <p:nvPr/>
          </p:nvSpPr>
          <p:spPr bwMode="auto">
            <a:xfrm flipV="1">
              <a:off x="1680" y="2112"/>
              <a:ext cx="432"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80" name="Text Box 37">
              <a:extLst>
                <a:ext uri="{FF2B5EF4-FFF2-40B4-BE49-F238E27FC236}">
                  <a16:creationId xmlns:a16="http://schemas.microsoft.com/office/drawing/2014/main" id="{4BA3AE28-6334-4088-AE64-556711CBF9EC}"/>
                </a:ext>
              </a:extLst>
            </p:cNvPr>
            <p:cNvSpPr txBox="1">
              <a:spLocks noChangeArrowheads="1"/>
            </p:cNvSpPr>
            <p:nvPr/>
          </p:nvSpPr>
          <p:spPr bwMode="auto">
            <a:xfrm>
              <a:off x="960" y="2266"/>
              <a:ext cx="81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de-CH" altLang="de-DE" sz="2400">
                  <a:latin typeface="Times New Roman" panose="02020603050405020304" pitchFamily="18" charset="0"/>
                </a:rPr>
                <a:t>2 ATP,  1 NADH</a:t>
              </a:r>
              <a:endParaRPr lang="en-US" altLang="de-DE" sz="2400">
                <a:latin typeface="Times New Roman" panose="02020603050405020304" pitchFamily="18" charset="0"/>
              </a:endParaRPr>
            </a:p>
          </p:txBody>
        </p:sp>
        <p:sp>
          <p:nvSpPr>
            <p:cNvPr id="57381" name="Text Box 38">
              <a:extLst>
                <a:ext uri="{FF2B5EF4-FFF2-40B4-BE49-F238E27FC236}">
                  <a16:creationId xmlns:a16="http://schemas.microsoft.com/office/drawing/2014/main" id="{DA161BBE-771B-42AD-BB8A-753CC6C8C800}"/>
                </a:ext>
              </a:extLst>
            </p:cNvPr>
            <p:cNvSpPr txBox="1">
              <a:spLocks noChangeArrowheads="1"/>
            </p:cNvSpPr>
            <p:nvPr/>
          </p:nvSpPr>
          <p:spPr bwMode="auto">
            <a:xfrm>
              <a:off x="2544" y="206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ATP</a:t>
              </a:r>
              <a:endParaRPr lang="en-US" altLang="de-DE" sz="2400">
                <a:latin typeface="Times New Roman" panose="02020603050405020304" pitchFamily="18" charset="0"/>
              </a:endParaRPr>
            </a:p>
          </p:txBody>
        </p:sp>
        <p:sp>
          <p:nvSpPr>
            <p:cNvPr id="57382" name="Text Box 39">
              <a:extLst>
                <a:ext uri="{FF2B5EF4-FFF2-40B4-BE49-F238E27FC236}">
                  <a16:creationId xmlns:a16="http://schemas.microsoft.com/office/drawing/2014/main" id="{04D49E30-AEF0-40DA-BCE8-BC5CB756749D}"/>
                </a:ext>
              </a:extLst>
            </p:cNvPr>
            <p:cNvSpPr txBox="1">
              <a:spLocks noChangeArrowheads="1"/>
            </p:cNvSpPr>
            <p:nvPr/>
          </p:nvSpPr>
          <p:spPr bwMode="auto">
            <a:xfrm>
              <a:off x="2544" y="3216"/>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2 NADH </a:t>
              </a:r>
              <a:endParaRPr lang="en-US" altLang="de-DE" sz="2400">
                <a:latin typeface="Times New Roman" panose="02020603050405020304" pitchFamily="18" charset="0"/>
              </a:endParaRPr>
            </a:p>
          </p:txBody>
        </p:sp>
        <p:sp>
          <p:nvSpPr>
            <p:cNvPr id="57383" name="Arc 40">
              <a:extLst>
                <a:ext uri="{FF2B5EF4-FFF2-40B4-BE49-F238E27FC236}">
                  <a16:creationId xmlns:a16="http://schemas.microsoft.com/office/drawing/2014/main" id="{DB0DEB1B-9854-47B3-A549-98DF19EFE272}"/>
                </a:ext>
              </a:extLst>
            </p:cNvPr>
            <p:cNvSpPr>
              <a:spLocks/>
            </p:cNvSpPr>
            <p:nvPr/>
          </p:nvSpPr>
          <p:spPr bwMode="auto">
            <a:xfrm rot="666633">
              <a:off x="2496" y="2976"/>
              <a:ext cx="428" cy="384"/>
            </a:xfrm>
            <a:custGeom>
              <a:avLst/>
              <a:gdLst>
                <a:gd name="T0" fmla="*/ 0 w 19237"/>
                <a:gd name="T1" fmla="*/ 0 h 21600"/>
                <a:gd name="T2" fmla="*/ 0 w 19237"/>
                <a:gd name="T3" fmla="*/ 0 h 21600"/>
                <a:gd name="T4" fmla="*/ 0 w 19237"/>
                <a:gd name="T5" fmla="*/ 0 h 21600"/>
                <a:gd name="T6" fmla="*/ 0 60000 65536"/>
                <a:gd name="T7" fmla="*/ 0 60000 65536"/>
                <a:gd name="T8" fmla="*/ 0 60000 65536"/>
              </a:gdLst>
              <a:ahLst/>
              <a:cxnLst>
                <a:cxn ang="T6">
                  <a:pos x="T0" y="T1"/>
                </a:cxn>
                <a:cxn ang="T7">
                  <a:pos x="T2" y="T3"/>
                </a:cxn>
                <a:cxn ang="T8">
                  <a:pos x="T4" y="T5"/>
                </a:cxn>
              </a:cxnLst>
              <a:rect l="0" t="0" r="r" b="b"/>
              <a:pathLst>
                <a:path w="19237" h="21600" fill="none" extrusionOk="0">
                  <a:moveTo>
                    <a:pt x="-1" y="0"/>
                  </a:moveTo>
                  <a:cubicBezTo>
                    <a:pt x="8115" y="0"/>
                    <a:pt x="15546" y="4549"/>
                    <a:pt x="19237" y="11776"/>
                  </a:cubicBezTo>
                </a:path>
                <a:path w="19237" h="21600" stroke="0" extrusionOk="0">
                  <a:moveTo>
                    <a:pt x="-1" y="0"/>
                  </a:moveTo>
                  <a:cubicBezTo>
                    <a:pt x="8115" y="0"/>
                    <a:pt x="15546" y="4549"/>
                    <a:pt x="19237" y="11776"/>
                  </a:cubicBezTo>
                  <a:lnTo>
                    <a:pt x="0" y="21600"/>
                  </a:lnTo>
                  <a:lnTo>
                    <a:pt x="-1" y="0"/>
                  </a:lnTo>
                  <a:close/>
                </a:path>
              </a:pathLst>
            </a:custGeom>
            <a:noFill/>
            <a:ln w="381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84" name="Arc 41">
              <a:extLst>
                <a:ext uri="{FF2B5EF4-FFF2-40B4-BE49-F238E27FC236}">
                  <a16:creationId xmlns:a16="http://schemas.microsoft.com/office/drawing/2014/main" id="{4C69EEC8-BAE3-4034-AEC7-C5B8A4E870EF}"/>
                </a:ext>
              </a:extLst>
            </p:cNvPr>
            <p:cNvSpPr>
              <a:spLocks/>
            </p:cNvSpPr>
            <p:nvPr/>
          </p:nvSpPr>
          <p:spPr bwMode="auto">
            <a:xfrm rot="5035630" flipH="1">
              <a:off x="2355" y="2200"/>
              <a:ext cx="461" cy="468"/>
            </a:xfrm>
            <a:custGeom>
              <a:avLst/>
              <a:gdLst>
                <a:gd name="T0" fmla="*/ 0 w 20733"/>
                <a:gd name="T1" fmla="*/ 0 h 21041"/>
                <a:gd name="T2" fmla="*/ 0 w 20733"/>
                <a:gd name="T3" fmla="*/ 0 h 21041"/>
                <a:gd name="T4" fmla="*/ 0 w 20733"/>
                <a:gd name="T5" fmla="*/ 0 h 21041"/>
                <a:gd name="T6" fmla="*/ 0 60000 65536"/>
                <a:gd name="T7" fmla="*/ 0 60000 65536"/>
                <a:gd name="T8" fmla="*/ 0 60000 65536"/>
              </a:gdLst>
              <a:ahLst/>
              <a:cxnLst>
                <a:cxn ang="T6">
                  <a:pos x="T0" y="T1"/>
                </a:cxn>
                <a:cxn ang="T7">
                  <a:pos x="T2" y="T3"/>
                </a:cxn>
                <a:cxn ang="T8">
                  <a:pos x="T4" y="T5"/>
                </a:cxn>
              </a:cxnLst>
              <a:rect l="0" t="0" r="r" b="b"/>
              <a:pathLst>
                <a:path w="20733" h="21041" fill="none" extrusionOk="0">
                  <a:moveTo>
                    <a:pt x="-1" y="14982"/>
                  </a:moveTo>
                  <a:cubicBezTo>
                    <a:pt x="2188" y="7492"/>
                    <a:pt x="8247" y="1764"/>
                    <a:pt x="15849" y="0"/>
                  </a:cubicBezTo>
                </a:path>
                <a:path w="20733" h="21041" stroke="0" extrusionOk="0">
                  <a:moveTo>
                    <a:pt x="-1" y="14982"/>
                  </a:moveTo>
                  <a:cubicBezTo>
                    <a:pt x="2188" y="7492"/>
                    <a:pt x="8247" y="1764"/>
                    <a:pt x="15849" y="0"/>
                  </a:cubicBezTo>
                  <a:lnTo>
                    <a:pt x="20733" y="21041"/>
                  </a:lnTo>
                  <a:lnTo>
                    <a:pt x="-1" y="14982"/>
                  </a:lnTo>
                  <a:close/>
                </a:path>
              </a:pathLst>
            </a:custGeom>
            <a:noFill/>
            <a:ln w="2857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85" name="Text Box 42">
              <a:extLst>
                <a:ext uri="{FF2B5EF4-FFF2-40B4-BE49-F238E27FC236}">
                  <a16:creationId xmlns:a16="http://schemas.microsoft.com/office/drawing/2014/main" id="{9171C329-F8A9-4922-9F08-9E67F0EDA57A}"/>
                </a:ext>
              </a:extLst>
            </p:cNvPr>
            <p:cNvSpPr txBox="1">
              <a:spLocks noChangeArrowheads="1"/>
            </p:cNvSpPr>
            <p:nvPr/>
          </p:nvSpPr>
          <p:spPr bwMode="auto">
            <a:xfrm>
              <a:off x="1056" y="292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10 ATP</a:t>
              </a:r>
              <a:endParaRPr lang="en-US" altLang="de-DE" sz="2400">
                <a:latin typeface="Times New Roman" panose="02020603050405020304" pitchFamily="18" charset="0"/>
              </a:endParaRPr>
            </a:p>
          </p:txBody>
        </p:sp>
        <p:sp>
          <p:nvSpPr>
            <p:cNvPr id="57386" name="Arc 43">
              <a:extLst>
                <a:ext uri="{FF2B5EF4-FFF2-40B4-BE49-F238E27FC236}">
                  <a16:creationId xmlns:a16="http://schemas.microsoft.com/office/drawing/2014/main" id="{0943B55C-7F6E-466A-BE20-608A8313D4F3}"/>
                </a:ext>
              </a:extLst>
            </p:cNvPr>
            <p:cNvSpPr>
              <a:spLocks/>
            </p:cNvSpPr>
            <p:nvPr/>
          </p:nvSpPr>
          <p:spPr bwMode="auto">
            <a:xfrm>
              <a:off x="1768" y="1391"/>
              <a:ext cx="296" cy="481"/>
            </a:xfrm>
            <a:custGeom>
              <a:avLst/>
              <a:gdLst>
                <a:gd name="T0" fmla="*/ 0 w 22209"/>
                <a:gd name="T1" fmla="*/ 0 h 21600"/>
                <a:gd name="T2" fmla="*/ 0 w 22209"/>
                <a:gd name="T3" fmla="*/ 0 h 21600"/>
                <a:gd name="T4" fmla="*/ 0 w 22209"/>
                <a:gd name="T5" fmla="*/ 0 h 21600"/>
                <a:gd name="T6" fmla="*/ 0 60000 65536"/>
                <a:gd name="T7" fmla="*/ 0 60000 65536"/>
                <a:gd name="T8" fmla="*/ 0 60000 65536"/>
              </a:gdLst>
              <a:ahLst/>
              <a:cxnLst>
                <a:cxn ang="T6">
                  <a:pos x="T0" y="T1"/>
                </a:cxn>
                <a:cxn ang="T7">
                  <a:pos x="T2" y="T3"/>
                </a:cxn>
                <a:cxn ang="T8">
                  <a:pos x="T4" y="T5"/>
                </a:cxn>
              </a:cxnLst>
              <a:rect l="0" t="0" r="r" b="b"/>
              <a:pathLst>
                <a:path w="22209" h="21600" fill="none" extrusionOk="0">
                  <a:moveTo>
                    <a:pt x="-1" y="8"/>
                  </a:moveTo>
                  <a:cubicBezTo>
                    <a:pt x="202" y="2"/>
                    <a:pt x="405" y="-1"/>
                    <a:pt x="609" y="0"/>
                  </a:cubicBezTo>
                  <a:cubicBezTo>
                    <a:pt x="12538" y="0"/>
                    <a:pt x="22209" y="9670"/>
                    <a:pt x="22209" y="21600"/>
                  </a:cubicBezTo>
                </a:path>
                <a:path w="22209" h="21600" stroke="0" extrusionOk="0">
                  <a:moveTo>
                    <a:pt x="-1" y="8"/>
                  </a:moveTo>
                  <a:cubicBezTo>
                    <a:pt x="202" y="2"/>
                    <a:pt x="405" y="-1"/>
                    <a:pt x="609" y="0"/>
                  </a:cubicBezTo>
                  <a:cubicBezTo>
                    <a:pt x="12538" y="0"/>
                    <a:pt x="22209" y="9670"/>
                    <a:pt x="22209" y="21600"/>
                  </a:cubicBezTo>
                  <a:lnTo>
                    <a:pt x="609" y="21600"/>
                  </a:lnTo>
                  <a:lnTo>
                    <a:pt x="-1" y="8"/>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87" name="Text Box 44">
              <a:extLst>
                <a:ext uri="{FF2B5EF4-FFF2-40B4-BE49-F238E27FC236}">
                  <a16:creationId xmlns:a16="http://schemas.microsoft.com/office/drawing/2014/main" id="{25F261C1-755F-48DF-B887-B6AC8192A7EB}"/>
                </a:ext>
              </a:extLst>
            </p:cNvPr>
            <p:cNvSpPr txBox="1">
              <a:spLocks noChangeArrowheads="1"/>
            </p:cNvSpPr>
            <p:nvPr/>
          </p:nvSpPr>
          <p:spPr bwMode="auto">
            <a:xfrm>
              <a:off x="1248" y="120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2ATP</a:t>
              </a:r>
              <a:endParaRPr lang="en-US" altLang="de-DE" sz="2400">
                <a:latin typeface="Times New Roman" panose="02020603050405020304" pitchFamily="18" charset="0"/>
              </a:endParaRPr>
            </a:p>
          </p:txBody>
        </p:sp>
        <p:sp>
          <p:nvSpPr>
            <p:cNvPr id="57388" name="Text Box 45">
              <a:extLst>
                <a:ext uri="{FF2B5EF4-FFF2-40B4-BE49-F238E27FC236}">
                  <a16:creationId xmlns:a16="http://schemas.microsoft.com/office/drawing/2014/main" id="{EB1C9FC5-DCA3-4E45-883E-FF9586CBABF0}"/>
                </a:ext>
              </a:extLst>
            </p:cNvPr>
            <p:cNvSpPr txBox="1">
              <a:spLocks noChangeArrowheads="1"/>
            </p:cNvSpPr>
            <p:nvPr/>
          </p:nvSpPr>
          <p:spPr bwMode="auto">
            <a:xfrm>
              <a:off x="1728" y="148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1</a:t>
              </a:r>
              <a:endParaRPr lang="en-US" altLang="de-DE" sz="2400" i="1">
                <a:latin typeface="Times New Roman" panose="02020603050405020304" pitchFamily="18" charset="0"/>
              </a:endParaRPr>
            </a:p>
          </p:txBody>
        </p:sp>
        <p:sp>
          <p:nvSpPr>
            <p:cNvPr id="57389" name="Text Box 46">
              <a:extLst>
                <a:ext uri="{FF2B5EF4-FFF2-40B4-BE49-F238E27FC236}">
                  <a16:creationId xmlns:a16="http://schemas.microsoft.com/office/drawing/2014/main" id="{193CAA6B-B08B-44D2-92E5-F8406FB657FB}"/>
                </a:ext>
              </a:extLst>
            </p:cNvPr>
            <p:cNvSpPr txBox="1">
              <a:spLocks noChangeArrowheads="1"/>
            </p:cNvSpPr>
            <p:nvPr/>
          </p:nvSpPr>
          <p:spPr bwMode="auto">
            <a:xfrm>
              <a:off x="2160" y="148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2</a:t>
              </a:r>
              <a:endParaRPr lang="en-US" altLang="de-DE" sz="2400" i="1">
                <a:latin typeface="Times New Roman" panose="02020603050405020304" pitchFamily="18" charset="0"/>
              </a:endParaRPr>
            </a:p>
          </p:txBody>
        </p:sp>
        <p:grpSp>
          <p:nvGrpSpPr>
            <p:cNvPr id="57390" name="Group 47">
              <a:extLst>
                <a:ext uri="{FF2B5EF4-FFF2-40B4-BE49-F238E27FC236}">
                  <a16:creationId xmlns:a16="http://schemas.microsoft.com/office/drawing/2014/main" id="{C599B0E3-66A3-473A-9186-731E6D42D5F5}"/>
                </a:ext>
              </a:extLst>
            </p:cNvPr>
            <p:cNvGrpSpPr>
              <a:grpSpLocks/>
            </p:cNvGrpSpPr>
            <p:nvPr/>
          </p:nvGrpSpPr>
          <p:grpSpPr bwMode="auto">
            <a:xfrm>
              <a:off x="2784" y="384"/>
              <a:ext cx="1968" cy="1632"/>
              <a:chOff x="2784" y="384"/>
              <a:chExt cx="1968" cy="1632"/>
            </a:xfrm>
          </p:grpSpPr>
          <p:sp>
            <p:nvSpPr>
              <p:cNvPr id="57391" name="Text Box 48">
                <a:extLst>
                  <a:ext uri="{FF2B5EF4-FFF2-40B4-BE49-F238E27FC236}">
                    <a16:creationId xmlns:a16="http://schemas.microsoft.com/office/drawing/2014/main" id="{D894EC27-0036-4ABE-A7D8-1DF4E3956978}"/>
                  </a:ext>
                </a:extLst>
              </p:cNvPr>
              <p:cNvSpPr txBox="1">
                <a:spLocks noChangeArrowheads="1"/>
              </p:cNvSpPr>
              <p:nvPr/>
            </p:nvSpPr>
            <p:spPr bwMode="auto">
              <a:xfrm>
                <a:off x="3888" y="1419"/>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2 ATP</a:t>
                </a:r>
                <a:endParaRPr lang="en-US" altLang="de-DE" sz="2400">
                  <a:latin typeface="Times New Roman" panose="02020603050405020304" pitchFamily="18" charset="0"/>
                </a:endParaRPr>
              </a:p>
            </p:txBody>
          </p:sp>
          <p:cxnSp>
            <p:nvCxnSpPr>
              <p:cNvPr id="57392" name="AutoShape 49">
                <a:extLst>
                  <a:ext uri="{FF2B5EF4-FFF2-40B4-BE49-F238E27FC236}">
                    <a16:creationId xmlns:a16="http://schemas.microsoft.com/office/drawing/2014/main" id="{B48F4836-5A6B-4153-804C-B7020AC423A2}"/>
                  </a:ext>
                </a:extLst>
              </p:cNvPr>
              <p:cNvCxnSpPr>
                <a:cxnSpLocks noChangeShapeType="1"/>
                <a:stCxn id="57396" idx="2"/>
                <a:endCxn id="57391" idx="1"/>
              </p:cNvCxnSpPr>
              <p:nvPr/>
            </p:nvCxnSpPr>
            <p:spPr bwMode="auto">
              <a:xfrm rot="16200000" flipH="1">
                <a:off x="3562" y="1238"/>
                <a:ext cx="219" cy="432"/>
              </a:xfrm>
              <a:prstGeom prst="curvedConnector2">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393" name="Text Box 50">
                <a:extLst>
                  <a:ext uri="{FF2B5EF4-FFF2-40B4-BE49-F238E27FC236}">
                    <a16:creationId xmlns:a16="http://schemas.microsoft.com/office/drawing/2014/main" id="{E476F4B5-5DBA-41F8-A541-730576A9A517}"/>
                  </a:ext>
                </a:extLst>
              </p:cNvPr>
              <p:cNvSpPr txBox="1">
                <a:spLocks noChangeArrowheads="1"/>
              </p:cNvSpPr>
              <p:nvPr/>
            </p:nvSpPr>
            <p:spPr bwMode="auto">
              <a:xfrm>
                <a:off x="2784" y="1728"/>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NADH </a:t>
                </a:r>
                <a:endParaRPr lang="en-US" altLang="de-DE" sz="2400">
                  <a:latin typeface="Times New Roman" panose="02020603050405020304" pitchFamily="18" charset="0"/>
                </a:endParaRPr>
              </a:p>
            </p:txBody>
          </p:sp>
          <p:sp>
            <p:nvSpPr>
              <p:cNvPr id="57394" name="Arc 51">
                <a:extLst>
                  <a:ext uri="{FF2B5EF4-FFF2-40B4-BE49-F238E27FC236}">
                    <a16:creationId xmlns:a16="http://schemas.microsoft.com/office/drawing/2014/main" id="{2891F111-01CD-489D-878A-61FA0CDE2ED1}"/>
                  </a:ext>
                </a:extLst>
              </p:cNvPr>
              <p:cNvSpPr>
                <a:spLocks/>
              </p:cNvSpPr>
              <p:nvPr/>
            </p:nvSpPr>
            <p:spPr bwMode="auto">
              <a:xfrm rot="-2116489">
                <a:off x="3199" y="1530"/>
                <a:ext cx="494" cy="315"/>
              </a:xfrm>
              <a:custGeom>
                <a:avLst/>
                <a:gdLst>
                  <a:gd name="T0" fmla="*/ 0 w 29667"/>
                  <a:gd name="T1" fmla="*/ 0 h 21600"/>
                  <a:gd name="T2" fmla="*/ 0 w 29667"/>
                  <a:gd name="T3" fmla="*/ 0 h 21600"/>
                  <a:gd name="T4" fmla="*/ 0 w 29667"/>
                  <a:gd name="T5" fmla="*/ 0 h 21600"/>
                  <a:gd name="T6" fmla="*/ 0 60000 65536"/>
                  <a:gd name="T7" fmla="*/ 0 60000 65536"/>
                  <a:gd name="T8" fmla="*/ 0 60000 65536"/>
                </a:gdLst>
                <a:ahLst/>
                <a:cxnLst>
                  <a:cxn ang="T6">
                    <a:pos x="T0" y="T1"/>
                  </a:cxn>
                  <a:cxn ang="T7">
                    <a:pos x="T2" y="T3"/>
                  </a:cxn>
                  <a:cxn ang="T8">
                    <a:pos x="T4" y="T5"/>
                  </a:cxn>
                </a:cxnLst>
                <a:rect l="0" t="0" r="r" b="b"/>
                <a:pathLst>
                  <a:path w="29667" h="21600" fill="none" extrusionOk="0">
                    <a:moveTo>
                      <a:pt x="0" y="4488"/>
                    </a:moveTo>
                    <a:cubicBezTo>
                      <a:pt x="3778" y="1578"/>
                      <a:pt x="8413" y="-1"/>
                      <a:pt x="13182" y="0"/>
                    </a:cubicBezTo>
                    <a:cubicBezTo>
                      <a:pt x="19533" y="0"/>
                      <a:pt x="25563" y="2795"/>
                      <a:pt x="29667" y="7642"/>
                    </a:cubicBezTo>
                  </a:path>
                  <a:path w="29667" h="21600" stroke="0" extrusionOk="0">
                    <a:moveTo>
                      <a:pt x="0" y="4488"/>
                    </a:moveTo>
                    <a:cubicBezTo>
                      <a:pt x="3778" y="1578"/>
                      <a:pt x="8413" y="-1"/>
                      <a:pt x="13182" y="0"/>
                    </a:cubicBezTo>
                    <a:cubicBezTo>
                      <a:pt x="19533" y="0"/>
                      <a:pt x="25563" y="2795"/>
                      <a:pt x="29667" y="7642"/>
                    </a:cubicBezTo>
                    <a:lnTo>
                      <a:pt x="13182" y="21600"/>
                    </a:lnTo>
                    <a:lnTo>
                      <a:pt x="0" y="4488"/>
                    </a:lnTo>
                    <a:close/>
                  </a:path>
                </a:pathLst>
              </a:custGeom>
              <a:noFill/>
              <a:ln w="381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95" name="Text Box 52">
                <a:extLst>
                  <a:ext uri="{FF2B5EF4-FFF2-40B4-BE49-F238E27FC236}">
                    <a16:creationId xmlns:a16="http://schemas.microsoft.com/office/drawing/2014/main" id="{71A9AB54-7855-4C57-9E05-BC9B041284C7}"/>
                  </a:ext>
                </a:extLst>
              </p:cNvPr>
              <p:cNvSpPr txBox="1">
                <a:spLocks noChangeArrowheads="1"/>
              </p:cNvSpPr>
              <p:nvPr/>
            </p:nvSpPr>
            <p:spPr bwMode="auto">
              <a:xfrm>
                <a:off x="3504" y="120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7</a:t>
                </a:r>
                <a:endParaRPr lang="en-US" altLang="de-DE" sz="2400" i="1">
                  <a:latin typeface="Times New Roman" panose="02020603050405020304" pitchFamily="18" charset="0"/>
                </a:endParaRPr>
              </a:p>
            </p:txBody>
          </p:sp>
          <p:sp>
            <p:nvSpPr>
              <p:cNvPr id="57396" name="Text Box 53">
                <a:extLst>
                  <a:ext uri="{FF2B5EF4-FFF2-40B4-BE49-F238E27FC236}">
                    <a16:creationId xmlns:a16="http://schemas.microsoft.com/office/drawing/2014/main" id="{C2318A10-1F27-4B5F-AD01-99F2B859A76F}"/>
                  </a:ext>
                </a:extLst>
              </p:cNvPr>
              <p:cNvSpPr txBox="1">
                <a:spLocks noChangeArrowheads="1"/>
              </p:cNvSpPr>
              <p:nvPr/>
            </p:nvSpPr>
            <p:spPr bwMode="auto">
              <a:xfrm>
                <a:off x="3216" y="105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O2</a:t>
                </a:r>
                <a:endParaRPr lang="en-US" altLang="de-DE" sz="2400">
                  <a:latin typeface="Times New Roman" panose="02020603050405020304" pitchFamily="18" charset="0"/>
                </a:endParaRPr>
              </a:p>
            </p:txBody>
          </p:sp>
          <p:sp>
            <p:nvSpPr>
              <p:cNvPr id="57397" name="Line 54">
                <a:extLst>
                  <a:ext uri="{FF2B5EF4-FFF2-40B4-BE49-F238E27FC236}">
                    <a16:creationId xmlns:a16="http://schemas.microsoft.com/office/drawing/2014/main" id="{95B7C954-E5FA-4862-B0C8-E3A1B493E0D7}"/>
                  </a:ext>
                </a:extLst>
              </p:cNvPr>
              <p:cNvSpPr>
                <a:spLocks noChangeShapeType="1"/>
              </p:cNvSpPr>
              <p:nvPr/>
            </p:nvSpPr>
            <p:spPr bwMode="auto">
              <a:xfrm>
                <a:off x="3408" y="624"/>
                <a:ext cx="0" cy="48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98" name="Text Box 55">
                <a:extLst>
                  <a:ext uri="{FF2B5EF4-FFF2-40B4-BE49-F238E27FC236}">
                    <a16:creationId xmlns:a16="http://schemas.microsoft.com/office/drawing/2014/main" id="{3DCC14EC-6E03-4C87-B0C8-5494C52E426B}"/>
                  </a:ext>
                </a:extLst>
              </p:cNvPr>
              <p:cNvSpPr txBox="1">
                <a:spLocks noChangeArrowheads="1"/>
              </p:cNvSpPr>
              <p:nvPr/>
            </p:nvSpPr>
            <p:spPr bwMode="auto">
              <a:xfrm>
                <a:off x="3120" y="6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b</a:t>
                </a:r>
                <a:r>
                  <a:rPr lang="de-CH" altLang="de-DE" sz="2400" i="1" baseline="-25000">
                    <a:latin typeface="Times New Roman" panose="02020603050405020304" pitchFamily="18" charset="0"/>
                  </a:rPr>
                  <a:t>5</a:t>
                </a:r>
                <a:endParaRPr lang="en-US" altLang="de-DE" sz="2400" i="1">
                  <a:latin typeface="Times New Roman" panose="02020603050405020304" pitchFamily="18" charset="0"/>
                </a:endParaRPr>
              </a:p>
            </p:txBody>
          </p:sp>
          <p:sp>
            <p:nvSpPr>
              <p:cNvPr id="57399" name="Text Box 56">
                <a:extLst>
                  <a:ext uri="{FF2B5EF4-FFF2-40B4-BE49-F238E27FC236}">
                    <a16:creationId xmlns:a16="http://schemas.microsoft.com/office/drawing/2014/main" id="{2179688C-6ABE-48BA-922E-07E89F98095A}"/>
                  </a:ext>
                </a:extLst>
              </p:cNvPr>
              <p:cNvSpPr txBox="1">
                <a:spLocks noChangeArrowheads="1"/>
              </p:cNvSpPr>
              <p:nvPr/>
            </p:nvSpPr>
            <p:spPr bwMode="auto">
              <a:xfrm>
                <a:off x="3168" y="38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O2</a:t>
                </a:r>
                <a:r>
                  <a:rPr lang="de-CH" altLang="de-DE" sz="2400" baseline="30000">
                    <a:latin typeface="Times New Roman" panose="02020603050405020304" pitchFamily="18" charset="0"/>
                  </a:rPr>
                  <a:t>xt</a:t>
                </a:r>
                <a:endParaRPr lang="en-US" altLang="de-DE" sz="2400" baseline="30000">
                  <a:latin typeface="Times New Roman" panose="02020603050405020304" pitchFamily="18" charset="0"/>
                </a:endParaRPr>
              </a:p>
            </p:txBody>
          </p:sp>
        </p:grpSp>
      </p:grpSp>
      <p:sp>
        <p:nvSpPr>
          <p:cNvPr id="57369" name="Text Box 57">
            <a:extLst>
              <a:ext uri="{FF2B5EF4-FFF2-40B4-BE49-F238E27FC236}">
                <a16:creationId xmlns:a16="http://schemas.microsoft.com/office/drawing/2014/main" id="{B5E1EC23-9DAF-49AD-A64B-9D01F398F6D6}"/>
              </a:ext>
            </a:extLst>
          </p:cNvPr>
          <p:cNvSpPr txBox="1">
            <a:spLocks noChangeArrowheads="1"/>
          </p:cNvSpPr>
          <p:nvPr/>
        </p:nvSpPr>
        <p:spPr bwMode="auto">
          <a:xfrm>
            <a:off x="4330700" y="6235700"/>
            <a:ext cx="4495800" cy="45720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de-CH" altLang="de-DE" sz="2400">
                <a:latin typeface="Times New Roman" panose="02020603050405020304" pitchFamily="18" charset="0"/>
                <a:sym typeface="Symbol" panose="05050102010706020507" pitchFamily="18" charset="2"/>
              </a:rPr>
              <a:t>Gene deletions can be considered</a:t>
            </a:r>
            <a:r>
              <a:rPr lang="de-CH" altLang="de-DE" sz="2400">
                <a:latin typeface="Times New Roman" panose="02020603050405020304" pitchFamily="18" charset="0"/>
              </a:rPr>
              <a:t> </a:t>
            </a:r>
            <a:endParaRPr lang="en-US" altLang="de-DE" sz="2400">
              <a:latin typeface="Times New Roman" panose="02020603050405020304" pitchFamily="18" charset="0"/>
            </a:endParaRPr>
          </a:p>
        </p:txBody>
      </p:sp>
      <p:sp>
        <p:nvSpPr>
          <p:cNvPr id="43034" name="Rectangle 58">
            <a:extLst>
              <a:ext uri="{FF2B5EF4-FFF2-40B4-BE49-F238E27FC236}">
                <a16:creationId xmlns:a16="http://schemas.microsoft.com/office/drawing/2014/main" id="{BEA1A2E0-C28C-4A54-ACC7-77F32FFE922A}"/>
              </a:ext>
            </a:extLst>
          </p:cNvPr>
          <p:cNvSpPr>
            <a:spLocks noChangeArrowheads="1"/>
          </p:cNvSpPr>
          <p:nvPr/>
        </p:nvSpPr>
        <p:spPr bwMode="auto">
          <a:xfrm>
            <a:off x="188913" y="190500"/>
            <a:ext cx="9144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a:solidFill>
                  <a:srgbClr val="00549F"/>
                </a:solidFill>
                <a:latin typeface="+mj-lt"/>
                <a:ea typeface="+mj-ea"/>
                <a:cs typeface="+mj-cs"/>
              </a:rPr>
              <a:t>Gene </a:t>
            </a:r>
            <a:r>
              <a:rPr lang="de-CH" sz="2800" b="1" dirty="0" err="1">
                <a:solidFill>
                  <a:srgbClr val="00549F"/>
                </a:solidFill>
                <a:latin typeface="+mj-lt"/>
                <a:ea typeface="+mj-ea"/>
                <a:cs typeface="+mj-cs"/>
              </a:rPr>
              <a:t>deletions</a:t>
            </a:r>
            <a:endParaRPr lang="en-US" sz="2800" b="1" dirty="0">
              <a:solidFill>
                <a:srgbClr val="00549F"/>
              </a:solidFill>
              <a:latin typeface="+mj-lt"/>
              <a:ea typeface="+mj-ea"/>
              <a:cs typeface="+mj-cs"/>
            </a:endParaRPr>
          </a:p>
        </p:txBody>
      </p:sp>
      <p:sp>
        <p:nvSpPr>
          <p:cNvPr id="57371" name="Line 59">
            <a:extLst>
              <a:ext uri="{FF2B5EF4-FFF2-40B4-BE49-F238E27FC236}">
                <a16:creationId xmlns:a16="http://schemas.microsoft.com/office/drawing/2014/main" id="{2858A8DC-1664-404F-893F-77D0C43B9F80}"/>
              </a:ext>
            </a:extLst>
          </p:cNvPr>
          <p:cNvSpPr>
            <a:spLocks noChangeShapeType="1"/>
          </p:cNvSpPr>
          <p:nvPr/>
        </p:nvSpPr>
        <p:spPr bwMode="auto">
          <a:xfrm>
            <a:off x="2971800" y="3505200"/>
            <a:ext cx="685800" cy="533400"/>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72" name="Line 60">
            <a:extLst>
              <a:ext uri="{FF2B5EF4-FFF2-40B4-BE49-F238E27FC236}">
                <a16:creationId xmlns:a16="http://schemas.microsoft.com/office/drawing/2014/main" id="{FE785097-B406-420C-91B5-6A6DA53C86DC}"/>
              </a:ext>
            </a:extLst>
          </p:cNvPr>
          <p:cNvSpPr>
            <a:spLocks noChangeShapeType="1"/>
          </p:cNvSpPr>
          <p:nvPr/>
        </p:nvSpPr>
        <p:spPr bwMode="auto">
          <a:xfrm>
            <a:off x="3048000" y="3352800"/>
            <a:ext cx="685800" cy="533400"/>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73" name="Text Box 61">
            <a:extLst>
              <a:ext uri="{FF2B5EF4-FFF2-40B4-BE49-F238E27FC236}">
                <a16:creationId xmlns:a16="http://schemas.microsoft.com/office/drawing/2014/main" id="{61706C74-0BC9-4516-B291-88EB5E3C5DF0}"/>
              </a:ext>
            </a:extLst>
          </p:cNvPr>
          <p:cNvSpPr txBox="1">
            <a:spLocks noChangeArrowheads="1"/>
          </p:cNvSpPr>
          <p:nvPr/>
        </p:nvSpPr>
        <p:spPr bwMode="auto">
          <a:xfrm>
            <a:off x="2362200" y="32004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b="1">
                <a:solidFill>
                  <a:srgbClr val="FF6600"/>
                </a:solidFill>
                <a:latin typeface="Times New Roman" panose="02020603050405020304" pitchFamily="18" charset="0"/>
              </a:rPr>
              <a:t>0 =</a:t>
            </a:r>
            <a:endParaRPr lang="en-US" altLang="de-DE" sz="2400" b="1">
              <a:solidFill>
                <a:srgbClr val="FF6600"/>
              </a:solidFill>
              <a:latin typeface="Times New Roman" panose="02020603050405020304" pitchFamily="18" charset="0"/>
            </a:endParaRPr>
          </a:p>
        </p:txBody>
      </p:sp>
      <p:sp>
        <p:nvSpPr>
          <p:cNvPr id="57374" name="Text Box 62">
            <a:extLst>
              <a:ext uri="{FF2B5EF4-FFF2-40B4-BE49-F238E27FC236}">
                <a16:creationId xmlns:a16="http://schemas.microsoft.com/office/drawing/2014/main" id="{C9D02393-A3D9-477F-822C-1A73A4E8FB21}"/>
              </a:ext>
            </a:extLst>
          </p:cNvPr>
          <p:cNvSpPr txBox="1">
            <a:spLocks noChangeArrowheads="1"/>
          </p:cNvSpPr>
          <p:nvPr/>
        </p:nvSpPr>
        <p:spPr bwMode="auto">
          <a:xfrm>
            <a:off x="2895600" y="54864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  2 X</a:t>
            </a:r>
            <a:endParaRPr lang="en-US" altLang="de-DE" sz="2400">
              <a:latin typeface="Times New Roman" panose="02020603050405020304" pitchFamily="18" charset="0"/>
            </a:endParaRPr>
          </a:p>
        </p:txBody>
      </p:sp>
      <p:sp>
        <p:nvSpPr>
          <p:cNvPr id="57375" name="Text Box 63">
            <a:extLst>
              <a:ext uri="{FF2B5EF4-FFF2-40B4-BE49-F238E27FC236}">
                <a16:creationId xmlns:a16="http://schemas.microsoft.com/office/drawing/2014/main" id="{DF735276-8B02-487A-9ED9-20D521F43651}"/>
              </a:ext>
            </a:extLst>
          </p:cNvPr>
          <p:cNvSpPr txBox="1">
            <a:spLocks noChangeArrowheads="1"/>
          </p:cNvSpPr>
          <p:nvPr/>
        </p:nvSpPr>
        <p:spPr bwMode="auto">
          <a:xfrm>
            <a:off x="3035300" y="6350000"/>
            <a:ext cx="800100" cy="457200"/>
          </a:xfrm>
          <a:prstGeom prst="rect">
            <a:avLst/>
          </a:prstGeom>
          <a:solidFill>
            <a:srgbClr val="F7F7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 X</a:t>
            </a:r>
            <a:r>
              <a:rPr lang="de-CH" altLang="de-DE" sz="2400" baseline="30000">
                <a:latin typeface="Times New Roman" panose="02020603050405020304" pitchFamily="18" charset="0"/>
              </a:rPr>
              <a:t>xt</a:t>
            </a:r>
            <a:endParaRPr lang="en-US" altLang="de-DE" sz="2400">
              <a:latin typeface="Times New Roman" panose="02020603050405020304" pitchFamily="18" charset="0"/>
            </a:endParaRPr>
          </a:p>
        </p:txBody>
      </p:sp>
      <p:sp>
        <p:nvSpPr>
          <p:cNvPr id="57376" name="Line 64">
            <a:extLst>
              <a:ext uri="{FF2B5EF4-FFF2-40B4-BE49-F238E27FC236}">
                <a16:creationId xmlns:a16="http://schemas.microsoft.com/office/drawing/2014/main" id="{903641A0-B7EA-4C8F-AB10-B80C12193EF8}"/>
              </a:ext>
            </a:extLst>
          </p:cNvPr>
          <p:cNvSpPr>
            <a:spLocks noChangeShapeType="1"/>
          </p:cNvSpPr>
          <p:nvPr/>
        </p:nvSpPr>
        <p:spPr bwMode="auto">
          <a:xfrm>
            <a:off x="3352800" y="5943600"/>
            <a:ext cx="0" cy="53340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hteck 10">
            <a:extLst>
              <a:ext uri="{FF2B5EF4-FFF2-40B4-BE49-F238E27FC236}">
                <a16:creationId xmlns:a16="http://schemas.microsoft.com/office/drawing/2014/main" id="{06F22765-6FCF-4E34-AC7A-C696CEB12E07}"/>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44034" name="Rectangle 2">
            <a:extLst>
              <a:ext uri="{FF2B5EF4-FFF2-40B4-BE49-F238E27FC236}">
                <a16:creationId xmlns:a16="http://schemas.microsoft.com/office/drawing/2014/main" id="{EA757DB9-9013-4C60-B835-39F965D88269}"/>
              </a:ext>
            </a:extLst>
          </p:cNvPr>
          <p:cNvSpPr>
            <a:spLocks noChangeArrowheads="1"/>
          </p:cNvSpPr>
          <p:nvPr/>
        </p:nvSpPr>
        <p:spPr bwMode="auto">
          <a:xfrm>
            <a:off x="279400" y="130175"/>
            <a:ext cx="91440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a:solidFill>
                  <a:srgbClr val="00549F"/>
                </a:solidFill>
                <a:latin typeface="+mj-lt"/>
                <a:ea typeface="+mj-ea"/>
                <a:cs typeface="+mj-cs"/>
              </a:rPr>
              <a:t>Genome-</a:t>
            </a:r>
            <a:r>
              <a:rPr lang="de-CH" sz="2800" b="1" dirty="0" err="1">
                <a:solidFill>
                  <a:srgbClr val="00549F"/>
                </a:solidFill>
                <a:latin typeface="+mj-lt"/>
                <a:ea typeface="+mj-ea"/>
                <a:cs typeface="+mj-cs"/>
              </a:rPr>
              <a:t>scale</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metabolic</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models</a:t>
            </a:r>
            <a:r>
              <a:rPr lang="de-CH" sz="2800" b="1" dirty="0">
                <a:solidFill>
                  <a:srgbClr val="00549F"/>
                </a:solidFill>
                <a:latin typeface="+mj-lt"/>
                <a:ea typeface="+mj-ea"/>
                <a:cs typeface="+mj-cs"/>
              </a:rPr>
              <a:t> </a:t>
            </a:r>
            <a:endParaRPr lang="en-US" sz="2800" b="1" dirty="0">
              <a:solidFill>
                <a:srgbClr val="00549F"/>
              </a:solidFill>
              <a:latin typeface="+mj-lt"/>
              <a:ea typeface="+mj-ea"/>
              <a:cs typeface="+mj-cs"/>
            </a:endParaRPr>
          </a:p>
        </p:txBody>
      </p:sp>
      <p:sp>
        <p:nvSpPr>
          <p:cNvPr id="58372" name="Rectangle 3">
            <a:extLst>
              <a:ext uri="{FF2B5EF4-FFF2-40B4-BE49-F238E27FC236}">
                <a16:creationId xmlns:a16="http://schemas.microsoft.com/office/drawing/2014/main" id="{0B0F7D07-DE29-4FFA-813D-68F4B0371540}"/>
              </a:ext>
            </a:extLst>
          </p:cNvPr>
          <p:cNvSpPr>
            <a:spLocks noChangeArrowheads="1"/>
          </p:cNvSpPr>
          <p:nvPr/>
        </p:nvSpPr>
        <p:spPr bwMode="auto">
          <a:xfrm>
            <a:off x="5865813" y="3427413"/>
            <a:ext cx="29908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200">
                <a:cs typeface="Arial" panose="020B0604020202020204" pitchFamily="34" charset="0"/>
              </a:rPr>
              <a:t>Küpfer, Sauer, and Blank, Gen Res. 2005</a:t>
            </a:r>
            <a:endParaRPr lang="en-US" altLang="de-DE" sz="1200">
              <a:cs typeface="Arial" panose="020B0604020202020204" pitchFamily="34" charset="0"/>
            </a:endParaRPr>
          </a:p>
        </p:txBody>
      </p:sp>
      <p:sp>
        <p:nvSpPr>
          <p:cNvPr id="58373" name="Rectangle 4">
            <a:extLst>
              <a:ext uri="{FF2B5EF4-FFF2-40B4-BE49-F238E27FC236}">
                <a16:creationId xmlns:a16="http://schemas.microsoft.com/office/drawing/2014/main" id="{8ED5BF72-0081-499C-814F-F0E6397F2006}"/>
              </a:ext>
            </a:extLst>
          </p:cNvPr>
          <p:cNvSpPr>
            <a:spLocks noChangeArrowheads="1"/>
          </p:cNvSpPr>
          <p:nvPr/>
        </p:nvSpPr>
        <p:spPr bwMode="auto">
          <a:xfrm>
            <a:off x="0" y="1714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pic>
        <p:nvPicPr>
          <p:cNvPr id="58374" name="Picture 5">
            <a:extLst>
              <a:ext uri="{FF2B5EF4-FFF2-40B4-BE49-F238E27FC236}">
                <a16:creationId xmlns:a16="http://schemas.microsoft.com/office/drawing/2014/main" id="{ECA3ED24-1D93-4B08-8B2A-B5AA3FBA0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562" t="13770" r="26718" b="6836"/>
          <a:stretch>
            <a:fillRect/>
          </a:stretch>
        </p:blipFill>
        <p:spPr bwMode="auto">
          <a:xfrm>
            <a:off x="1119188" y="762000"/>
            <a:ext cx="4192587" cy="514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5" name="Rectangle 6">
            <a:extLst>
              <a:ext uri="{FF2B5EF4-FFF2-40B4-BE49-F238E27FC236}">
                <a16:creationId xmlns:a16="http://schemas.microsoft.com/office/drawing/2014/main" id="{4CE2AD0B-A414-4D62-93E8-387CD31F6B76}"/>
              </a:ext>
            </a:extLst>
          </p:cNvPr>
          <p:cNvSpPr>
            <a:spLocks noChangeArrowheads="1"/>
          </p:cNvSpPr>
          <p:nvPr/>
        </p:nvSpPr>
        <p:spPr bwMode="auto">
          <a:xfrm>
            <a:off x="5973763" y="936625"/>
            <a:ext cx="2936875"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indent="176213" defTabSz="265113">
              <a:spcBef>
                <a:spcPct val="20000"/>
              </a:spcBef>
              <a:buClr>
                <a:srgbClr val="333399"/>
              </a:buClr>
              <a:buFont typeface="Wingdings" panose="05000000000000000000" pitchFamily="2" charset="2"/>
              <a:buChar char="§"/>
              <a:tabLst>
                <a:tab pos="1884363" algn="l"/>
              </a:tabLst>
              <a:defRPr sz="2000">
                <a:solidFill>
                  <a:schemeClr val="tx1"/>
                </a:solidFill>
                <a:latin typeface="Arial" panose="020B0604020202020204" pitchFamily="34" charset="0"/>
              </a:defRPr>
            </a:lvl1pPr>
            <a:lvl2pPr marL="742950" indent="-285750" defTabSz="265113">
              <a:spcBef>
                <a:spcPct val="20000"/>
              </a:spcBef>
              <a:buClr>
                <a:srgbClr val="333399"/>
              </a:buClr>
              <a:buChar char="•"/>
              <a:tabLst>
                <a:tab pos="1884363" algn="l"/>
              </a:tabLst>
              <a:defRPr>
                <a:solidFill>
                  <a:schemeClr val="tx1"/>
                </a:solidFill>
                <a:latin typeface="Arial" panose="020B0604020202020204" pitchFamily="34" charset="0"/>
              </a:defRPr>
            </a:lvl2pPr>
            <a:lvl3pPr marL="1143000" indent="-228600" defTabSz="265113">
              <a:spcBef>
                <a:spcPct val="20000"/>
              </a:spcBef>
              <a:buClr>
                <a:schemeClr val="accent2"/>
              </a:buClr>
              <a:buFont typeface="Wingdings" panose="05000000000000000000" pitchFamily="2" charset="2"/>
              <a:buChar char="§"/>
              <a:tabLst>
                <a:tab pos="1884363" algn="l"/>
              </a:tabLst>
              <a:defRPr sz="1600">
                <a:solidFill>
                  <a:schemeClr val="tx1"/>
                </a:solidFill>
                <a:latin typeface="Arial" panose="020B0604020202020204" pitchFamily="34" charset="0"/>
              </a:defRPr>
            </a:lvl3pPr>
            <a:lvl4pPr marL="1600200" indent="-228600" defTabSz="265113">
              <a:spcBef>
                <a:spcPct val="20000"/>
              </a:spcBef>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4pPr>
            <a:lvl5pPr marL="2057400" indent="-228600" defTabSz="265113">
              <a:spcBef>
                <a:spcPct val="20000"/>
              </a:spcBef>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5pPr>
            <a:lvl6pPr marL="25146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6pPr>
            <a:lvl7pPr marL="29718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7pPr>
            <a:lvl8pPr marL="34290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8pPr>
            <a:lvl9pPr marL="38862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de-CH" altLang="de-DE" sz="1800"/>
              <a:t>Yeast: </a:t>
            </a:r>
          </a:p>
          <a:p>
            <a:pPr eaLnBrk="1" hangingPunct="1">
              <a:buFont typeface="Wingdings" panose="05000000000000000000" pitchFamily="2" charset="2"/>
              <a:buNone/>
            </a:pPr>
            <a:r>
              <a:rPr lang="de-CH" altLang="de-DE" sz="1800"/>
              <a:t>&gt; 1000 reactions</a:t>
            </a:r>
          </a:p>
          <a:p>
            <a:pPr eaLnBrk="1" hangingPunct="1"/>
            <a:r>
              <a:rPr lang="de-CH" altLang="de-DE" sz="1800"/>
              <a:t>Several models exist</a:t>
            </a:r>
          </a:p>
          <a:p>
            <a:pPr eaLnBrk="1" hangingPunct="1"/>
            <a:r>
              <a:rPr lang="de-CH" altLang="de-DE" sz="1800"/>
              <a:t>Different purpose</a:t>
            </a:r>
          </a:p>
          <a:p>
            <a:pPr eaLnBrk="1" hangingPunct="1">
              <a:buFont typeface="Wingdings" panose="05000000000000000000" pitchFamily="2" charset="2"/>
              <a:buNone/>
            </a:pPr>
            <a:endParaRPr lang="de-CH" altLang="de-DE" sz="1800"/>
          </a:p>
        </p:txBody>
      </p:sp>
      <p:sp>
        <p:nvSpPr>
          <p:cNvPr id="58376" name="Rectangle 7">
            <a:extLst>
              <a:ext uri="{FF2B5EF4-FFF2-40B4-BE49-F238E27FC236}">
                <a16:creationId xmlns:a16="http://schemas.microsoft.com/office/drawing/2014/main" id="{AD0A3878-BB5F-44EF-BD78-927318CAE24A}"/>
              </a:ext>
            </a:extLst>
          </p:cNvPr>
          <p:cNvSpPr>
            <a:spLocks noChangeArrowheads="1"/>
          </p:cNvSpPr>
          <p:nvPr/>
        </p:nvSpPr>
        <p:spPr bwMode="auto">
          <a:xfrm>
            <a:off x="5865813" y="2781300"/>
            <a:ext cx="23653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de-CH" altLang="de-DE" sz="1200">
                <a:cs typeface="Arial" panose="020B0604020202020204" pitchFamily="34" charset="0"/>
              </a:rPr>
              <a:t>Förster, Nielsen, Gen Res. 2003</a:t>
            </a:r>
            <a:endParaRPr lang="en-US" altLang="de-DE" sz="1200">
              <a:cs typeface="Arial" panose="020B0604020202020204" pitchFamily="34" charset="0"/>
            </a:endParaRPr>
          </a:p>
        </p:txBody>
      </p:sp>
      <p:sp>
        <p:nvSpPr>
          <p:cNvPr id="58377" name="Rectangle 8">
            <a:extLst>
              <a:ext uri="{FF2B5EF4-FFF2-40B4-BE49-F238E27FC236}">
                <a16:creationId xmlns:a16="http://schemas.microsoft.com/office/drawing/2014/main" id="{F5BCC8A8-A7F3-43C3-831C-E1D6C5C9E64E}"/>
              </a:ext>
            </a:extLst>
          </p:cNvPr>
          <p:cNvSpPr>
            <a:spLocks noChangeArrowheads="1"/>
          </p:cNvSpPr>
          <p:nvPr/>
        </p:nvSpPr>
        <p:spPr bwMode="auto">
          <a:xfrm>
            <a:off x="5943600" y="990600"/>
            <a:ext cx="2936875"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indent="176213" defTabSz="265113">
              <a:spcBef>
                <a:spcPct val="20000"/>
              </a:spcBef>
              <a:buClr>
                <a:srgbClr val="333399"/>
              </a:buClr>
              <a:buFont typeface="Wingdings" panose="05000000000000000000" pitchFamily="2" charset="2"/>
              <a:buChar char="§"/>
              <a:tabLst>
                <a:tab pos="1884363" algn="l"/>
              </a:tabLst>
              <a:defRPr sz="2000">
                <a:solidFill>
                  <a:schemeClr val="tx1"/>
                </a:solidFill>
                <a:latin typeface="Arial" panose="020B0604020202020204" pitchFamily="34" charset="0"/>
              </a:defRPr>
            </a:lvl1pPr>
            <a:lvl2pPr marL="742950" indent="-285750" defTabSz="265113">
              <a:spcBef>
                <a:spcPct val="20000"/>
              </a:spcBef>
              <a:buClr>
                <a:srgbClr val="333399"/>
              </a:buClr>
              <a:buChar char="•"/>
              <a:tabLst>
                <a:tab pos="1884363" algn="l"/>
              </a:tabLst>
              <a:defRPr>
                <a:solidFill>
                  <a:schemeClr val="tx1"/>
                </a:solidFill>
                <a:latin typeface="Arial" panose="020B0604020202020204" pitchFamily="34" charset="0"/>
              </a:defRPr>
            </a:lvl2pPr>
            <a:lvl3pPr marL="1143000" indent="-228600" defTabSz="265113">
              <a:spcBef>
                <a:spcPct val="20000"/>
              </a:spcBef>
              <a:buClr>
                <a:schemeClr val="accent2"/>
              </a:buClr>
              <a:buFont typeface="Wingdings" panose="05000000000000000000" pitchFamily="2" charset="2"/>
              <a:buChar char="§"/>
              <a:tabLst>
                <a:tab pos="1884363" algn="l"/>
              </a:tabLst>
              <a:defRPr sz="1600">
                <a:solidFill>
                  <a:schemeClr val="tx1"/>
                </a:solidFill>
                <a:latin typeface="Arial" panose="020B0604020202020204" pitchFamily="34" charset="0"/>
              </a:defRPr>
            </a:lvl3pPr>
            <a:lvl4pPr marL="1600200" indent="-228600" defTabSz="265113">
              <a:spcBef>
                <a:spcPct val="20000"/>
              </a:spcBef>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4pPr>
            <a:lvl5pPr marL="2057400" indent="-228600" defTabSz="265113">
              <a:spcBef>
                <a:spcPct val="20000"/>
              </a:spcBef>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5pPr>
            <a:lvl6pPr marL="25146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6pPr>
            <a:lvl7pPr marL="29718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7pPr>
            <a:lvl8pPr marL="34290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8pPr>
            <a:lvl9pPr marL="3886200" indent="-228600" defTabSz="265113" eaLnBrk="0" fontAlgn="base" hangingPunct="0">
              <a:spcBef>
                <a:spcPct val="20000"/>
              </a:spcBef>
              <a:spcAft>
                <a:spcPct val="0"/>
              </a:spcAft>
              <a:buClr>
                <a:schemeClr val="accent2"/>
              </a:buClr>
              <a:buFont typeface="Wingdings" panose="05000000000000000000" pitchFamily="2" charset="2"/>
              <a:buChar char="§"/>
              <a:tabLst>
                <a:tab pos="1884363" algn="l"/>
              </a:tabLst>
              <a:defRPr sz="2000">
                <a:solidFill>
                  <a:schemeClr val="tx1"/>
                </a:solidFill>
                <a:latin typeface="Arial" panose="020B0604020202020204" pitchFamily="34" charset="0"/>
              </a:defRPr>
            </a:lvl9pPr>
          </a:lstStyle>
          <a:p>
            <a:pPr eaLnBrk="1" hangingPunct="1">
              <a:buFont typeface="Wingdings" panose="05000000000000000000" pitchFamily="2" charset="2"/>
              <a:buNone/>
            </a:pPr>
            <a:endParaRPr lang="de-CH" altLang="de-DE" sz="1800"/>
          </a:p>
        </p:txBody>
      </p:sp>
      <p:sp>
        <p:nvSpPr>
          <p:cNvPr id="58378" name="Rectangle 9">
            <a:extLst>
              <a:ext uri="{FF2B5EF4-FFF2-40B4-BE49-F238E27FC236}">
                <a16:creationId xmlns:a16="http://schemas.microsoft.com/office/drawing/2014/main" id="{CA354E83-6B75-4B1E-8915-C3A9E506D01D}"/>
              </a:ext>
            </a:extLst>
          </p:cNvPr>
          <p:cNvSpPr>
            <a:spLocks noChangeArrowheads="1"/>
          </p:cNvSpPr>
          <p:nvPr/>
        </p:nvSpPr>
        <p:spPr bwMode="auto">
          <a:xfrm>
            <a:off x="5865813" y="3751263"/>
            <a:ext cx="27114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FontTx/>
              <a:buNone/>
            </a:pPr>
            <a:r>
              <a:rPr lang="de-DE" altLang="de-DE" sz="1200"/>
              <a:t>Herrgård et al., Nature Biotech. 2008 </a:t>
            </a:r>
          </a:p>
        </p:txBody>
      </p:sp>
      <p:sp>
        <p:nvSpPr>
          <p:cNvPr id="58379" name="Rectangle 10">
            <a:extLst>
              <a:ext uri="{FF2B5EF4-FFF2-40B4-BE49-F238E27FC236}">
                <a16:creationId xmlns:a16="http://schemas.microsoft.com/office/drawing/2014/main" id="{7A42F0C4-E4D7-4416-B8CD-3A7879219575}"/>
              </a:ext>
            </a:extLst>
          </p:cNvPr>
          <p:cNvSpPr>
            <a:spLocks noChangeArrowheads="1"/>
          </p:cNvSpPr>
          <p:nvPr/>
        </p:nvSpPr>
        <p:spPr bwMode="auto">
          <a:xfrm>
            <a:off x="5865813" y="3103563"/>
            <a:ext cx="33956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FontTx/>
              <a:buNone/>
            </a:pPr>
            <a:r>
              <a:rPr lang="de-DE" altLang="de-DE" sz="1200"/>
              <a:t>Duarte, Herrgård, and Palsson, Gen Res. 2004 </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hteck 24">
            <a:extLst>
              <a:ext uri="{FF2B5EF4-FFF2-40B4-BE49-F238E27FC236}">
                <a16:creationId xmlns:a16="http://schemas.microsoft.com/office/drawing/2014/main" id="{4787DC1B-7EAC-4A84-BBEE-B995740F92EE}"/>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59395" name="Foliennummernplatzhalter 1">
            <a:extLst>
              <a:ext uri="{FF2B5EF4-FFF2-40B4-BE49-F238E27FC236}">
                <a16:creationId xmlns:a16="http://schemas.microsoft.com/office/drawing/2014/main" id="{0E49A890-A666-45F6-842F-BB98720CDC7A}"/>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2D1BF42A-429A-42F3-8E70-CB410356681A}" type="slidenum">
              <a:rPr lang="de-CH" altLang="de-DE" sz="1400">
                <a:latin typeface="Times" panose="02020603050405020304" pitchFamily="18" charset="0"/>
              </a:rPr>
              <a:pPr>
                <a:spcBef>
                  <a:spcPct val="0"/>
                </a:spcBef>
                <a:buClrTx/>
                <a:buFontTx/>
                <a:buNone/>
              </a:pPr>
              <a:t>48</a:t>
            </a:fld>
            <a:endParaRPr lang="de-CH" altLang="de-DE" sz="1400">
              <a:latin typeface="Times" panose="02020603050405020304" pitchFamily="18" charset="0"/>
            </a:endParaRPr>
          </a:p>
        </p:txBody>
      </p:sp>
      <p:sp>
        <p:nvSpPr>
          <p:cNvPr id="2" name="Rectangle 2">
            <a:extLst>
              <a:ext uri="{FF2B5EF4-FFF2-40B4-BE49-F238E27FC236}">
                <a16:creationId xmlns:a16="http://schemas.microsoft.com/office/drawing/2014/main" id="{21DD4461-B4EB-4CC4-AE8F-60158E1D02B1}"/>
              </a:ext>
            </a:extLst>
          </p:cNvPr>
          <p:cNvSpPr>
            <a:spLocks noChangeArrowheads="1"/>
          </p:cNvSpPr>
          <p:nvPr/>
        </p:nvSpPr>
        <p:spPr bwMode="auto">
          <a:xfrm>
            <a:off x="176213" y="158750"/>
            <a:ext cx="7227887"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sz="2800" b="1" dirty="0">
                <a:solidFill>
                  <a:srgbClr val="00549F"/>
                </a:solidFill>
                <a:latin typeface="+mj-lt"/>
                <a:ea typeface="+mj-ea"/>
                <a:cs typeface="+mj-cs"/>
              </a:rPr>
              <a:t>Summary: Stoichiometric models: </a:t>
            </a:r>
          </a:p>
          <a:p>
            <a:pPr eaLnBrk="1" hangingPunct="1">
              <a:defRPr/>
            </a:pPr>
            <a:r>
              <a:rPr lang="en-US" sz="2800" b="1" dirty="0">
                <a:solidFill>
                  <a:srgbClr val="00549F"/>
                </a:solidFill>
                <a:latin typeface="+mj-lt"/>
                <a:ea typeface="+mj-ea"/>
                <a:cs typeface="+mj-cs"/>
              </a:rPr>
              <a:t>Advantages and disadvantages</a:t>
            </a:r>
          </a:p>
        </p:txBody>
      </p:sp>
      <p:sp>
        <p:nvSpPr>
          <p:cNvPr id="59397" name="Rectangle 3">
            <a:extLst>
              <a:ext uri="{FF2B5EF4-FFF2-40B4-BE49-F238E27FC236}">
                <a16:creationId xmlns:a16="http://schemas.microsoft.com/office/drawing/2014/main" id="{90846231-62DC-47BA-8247-26C1BC8B2621}"/>
              </a:ext>
            </a:extLst>
          </p:cNvPr>
          <p:cNvSpPr>
            <a:spLocks noChangeArrowheads="1"/>
          </p:cNvSpPr>
          <p:nvPr/>
        </p:nvSpPr>
        <p:spPr bwMode="auto">
          <a:xfrm>
            <a:off x="1447800" y="1395413"/>
            <a:ext cx="176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cs typeface="Arial" panose="020B0604020202020204" pitchFamily="34" charset="0"/>
              </a:rPr>
              <a:t>advantages</a:t>
            </a:r>
          </a:p>
        </p:txBody>
      </p:sp>
      <p:sp>
        <p:nvSpPr>
          <p:cNvPr id="59398" name="Rectangle 4">
            <a:extLst>
              <a:ext uri="{FF2B5EF4-FFF2-40B4-BE49-F238E27FC236}">
                <a16:creationId xmlns:a16="http://schemas.microsoft.com/office/drawing/2014/main" id="{C280147B-3EA4-42D5-9BEA-13D24EC1E353}"/>
              </a:ext>
            </a:extLst>
          </p:cNvPr>
          <p:cNvSpPr>
            <a:spLocks noChangeArrowheads="1"/>
          </p:cNvSpPr>
          <p:nvPr/>
        </p:nvSpPr>
        <p:spPr bwMode="auto">
          <a:xfrm>
            <a:off x="6096000" y="1395413"/>
            <a:ext cx="2152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cs typeface="Arial" panose="020B0604020202020204" pitchFamily="34" charset="0"/>
              </a:rPr>
              <a:t>disadvantages</a:t>
            </a:r>
          </a:p>
        </p:txBody>
      </p:sp>
      <p:sp>
        <p:nvSpPr>
          <p:cNvPr id="59399" name="Line 5">
            <a:extLst>
              <a:ext uri="{FF2B5EF4-FFF2-40B4-BE49-F238E27FC236}">
                <a16:creationId xmlns:a16="http://schemas.microsoft.com/office/drawing/2014/main" id="{9D95F56C-43D6-48C1-BFB1-4392B0EAAE69}"/>
              </a:ext>
            </a:extLst>
          </p:cNvPr>
          <p:cNvSpPr>
            <a:spLocks noChangeShapeType="1"/>
          </p:cNvSpPr>
          <p:nvPr/>
        </p:nvSpPr>
        <p:spPr bwMode="auto">
          <a:xfrm>
            <a:off x="4724400" y="1320800"/>
            <a:ext cx="0" cy="3200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400" name="Line 6">
            <a:extLst>
              <a:ext uri="{FF2B5EF4-FFF2-40B4-BE49-F238E27FC236}">
                <a16:creationId xmlns:a16="http://schemas.microsoft.com/office/drawing/2014/main" id="{FD370F35-9DFD-4206-81C6-94C6786084F7}"/>
              </a:ext>
            </a:extLst>
          </p:cNvPr>
          <p:cNvSpPr>
            <a:spLocks noChangeShapeType="1"/>
          </p:cNvSpPr>
          <p:nvPr/>
        </p:nvSpPr>
        <p:spPr bwMode="auto">
          <a:xfrm>
            <a:off x="304800" y="1854200"/>
            <a:ext cx="838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9401" name="Group 7">
            <a:extLst>
              <a:ext uri="{FF2B5EF4-FFF2-40B4-BE49-F238E27FC236}">
                <a16:creationId xmlns:a16="http://schemas.microsoft.com/office/drawing/2014/main" id="{D7C8A8AD-0B7F-48B9-9C6E-09DF4A0B14BE}"/>
              </a:ext>
            </a:extLst>
          </p:cNvPr>
          <p:cNvGrpSpPr>
            <a:grpSpLocks/>
          </p:cNvGrpSpPr>
          <p:nvPr/>
        </p:nvGrpSpPr>
        <p:grpSpPr bwMode="auto">
          <a:xfrm>
            <a:off x="381000" y="2616200"/>
            <a:ext cx="3886200" cy="762000"/>
            <a:chOff x="240" y="1248"/>
            <a:chExt cx="2448" cy="480"/>
          </a:xfrm>
        </p:grpSpPr>
        <p:sp>
          <p:nvSpPr>
            <p:cNvPr id="59416" name="Rectangle 8">
              <a:extLst>
                <a:ext uri="{FF2B5EF4-FFF2-40B4-BE49-F238E27FC236}">
                  <a16:creationId xmlns:a16="http://schemas.microsoft.com/office/drawing/2014/main" id="{FDF5C904-09AC-495B-BAF8-80608AF95A07}"/>
                </a:ext>
              </a:extLst>
            </p:cNvPr>
            <p:cNvSpPr>
              <a:spLocks noChangeArrowheads="1"/>
            </p:cNvSpPr>
            <p:nvPr/>
          </p:nvSpPr>
          <p:spPr bwMode="auto">
            <a:xfrm>
              <a:off x="240" y="1248"/>
              <a:ext cx="24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Char char="•"/>
              </a:pPr>
              <a:r>
                <a:rPr lang="en-US" altLang="de-DE" sz="2400">
                  <a:latin typeface="Times New Roman" panose="02020603050405020304" pitchFamily="18" charset="0"/>
                </a:rPr>
                <a:t> allow easy analytical access,</a:t>
              </a:r>
            </a:p>
          </p:txBody>
        </p:sp>
        <p:sp>
          <p:nvSpPr>
            <p:cNvPr id="59417" name="Rectangle 9">
              <a:extLst>
                <a:ext uri="{FF2B5EF4-FFF2-40B4-BE49-F238E27FC236}">
                  <a16:creationId xmlns:a16="http://schemas.microsoft.com/office/drawing/2014/main" id="{6D880B1F-67A3-4F4E-A967-AEE99C232BFD}"/>
                </a:ext>
              </a:extLst>
            </p:cNvPr>
            <p:cNvSpPr>
              <a:spLocks noChangeArrowheads="1"/>
            </p:cNvSpPr>
            <p:nvPr/>
          </p:nvSpPr>
          <p:spPr bwMode="auto">
            <a:xfrm>
              <a:off x="240" y="1440"/>
              <a:ext cx="24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  linear algebra</a:t>
              </a:r>
            </a:p>
          </p:txBody>
        </p:sp>
      </p:grpSp>
      <p:grpSp>
        <p:nvGrpSpPr>
          <p:cNvPr id="59402" name="Group 10">
            <a:extLst>
              <a:ext uri="{FF2B5EF4-FFF2-40B4-BE49-F238E27FC236}">
                <a16:creationId xmlns:a16="http://schemas.microsoft.com/office/drawing/2014/main" id="{6661C11E-6054-4A59-842C-FA9C8F911E01}"/>
              </a:ext>
            </a:extLst>
          </p:cNvPr>
          <p:cNvGrpSpPr>
            <a:grpSpLocks/>
          </p:cNvGrpSpPr>
          <p:nvPr/>
        </p:nvGrpSpPr>
        <p:grpSpPr bwMode="auto">
          <a:xfrm>
            <a:off x="381000" y="1854200"/>
            <a:ext cx="3886200" cy="762000"/>
            <a:chOff x="240" y="768"/>
            <a:chExt cx="2448" cy="480"/>
          </a:xfrm>
        </p:grpSpPr>
        <p:sp>
          <p:nvSpPr>
            <p:cNvPr id="59414" name="Rectangle 11">
              <a:extLst>
                <a:ext uri="{FF2B5EF4-FFF2-40B4-BE49-F238E27FC236}">
                  <a16:creationId xmlns:a16="http://schemas.microsoft.com/office/drawing/2014/main" id="{8479AB88-23CB-47A7-A172-C6BA004336A6}"/>
                </a:ext>
              </a:extLst>
            </p:cNvPr>
            <p:cNvSpPr>
              <a:spLocks noChangeArrowheads="1"/>
            </p:cNvSpPr>
            <p:nvPr/>
          </p:nvSpPr>
          <p:spPr bwMode="auto">
            <a:xfrm>
              <a:off x="240" y="768"/>
              <a:ext cx="24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Char char="•"/>
              </a:pPr>
              <a:r>
                <a:rPr lang="en-US" altLang="de-DE" sz="2400">
                  <a:latin typeface="Times New Roman" panose="02020603050405020304" pitchFamily="18" charset="0"/>
                </a:rPr>
                <a:t> can easily be constructed,</a:t>
              </a:r>
            </a:p>
          </p:txBody>
        </p:sp>
        <p:sp>
          <p:nvSpPr>
            <p:cNvPr id="59415" name="Rectangle 12">
              <a:extLst>
                <a:ext uri="{FF2B5EF4-FFF2-40B4-BE49-F238E27FC236}">
                  <a16:creationId xmlns:a16="http://schemas.microsoft.com/office/drawing/2014/main" id="{80EE543E-DDF1-4077-B066-CFDB09AEFC73}"/>
                </a:ext>
              </a:extLst>
            </p:cNvPr>
            <p:cNvSpPr>
              <a:spLocks noChangeArrowheads="1"/>
            </p:cNvSpPr>
            <p:nvPr/>
          </p:nvSpPr>
          <p:spPr bwMode="auto">
            <a:xfrm>
              <a:off x="240" y="960"/>
              <a:ext cx="24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   „basic“ biochemistry</a:t>
              </a:r>
            </a:p>
          </p:txBody>
        </p:sp>
      </p:grpSp>
      <p:sp>
        <p:nvSpPr>
          <p:cNvPr id="59403" name="Rectangle 13">
            <a:extLst>
              <a:ext uri="{FF2B5EF4-FFF2-40B4-BE49-F238E27FC236}">
                <a16:creationId xmlns:a16="http://schemas.microsoft.com/office/drawing/2014/main" id="{07C03383-0CD6-41E7-963F-74130D0751C4}"/>
              </a:ext>
            </a:extLst>
          </p:cNvPr>
          <p:cNvSpPr>
            <a:spLocks noChangeArrowheads="1"/>
          </p:cNvSpPr>
          <p:nvPr/>
        </p:nvSpPr>
        <p:spPr bwMode="auto">
          <a:xfrm>
            <a:off x="381000" y="33782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Char char="•"/>
            </a:pPr>
            <a:r>
              <a:rPr lang="en-US" altLang="de-DE" sz="2400">
                <a:latin typeface="Times New Roman" panose="02020603050405020304" pitchFamily="18" charset="0"/>
              </a:rPr>
              <a:t> large systems (genome scale)</a:t>
            </a:r>
          </a:p>
        </p:txBody>
      </p:sp>
      <p:grpSp>
        <p:nvGrpSpPr>
          <p:cNvPr id="59404" name="Group 14">
            <a:extLst>
              <a:ext uri="{FF2B5EF4-FFF2-40B4-BE49-F238E27FC236}">
                <a16:creationId xmlns:a16="http://schemas.microsoft.com/office/drawing/2014/main" id="{DE1D7D6D-E6D0-4C3A-9BA3-0E9872D3114F}"/>
              </a:ext>
            </a:extLst>
          </p:cNvPr>
          <p:cNvGrpSpPr>
            <a:grpSpLocks/>
          </p:cNvGrpSpPr>
          <p:nvPr/>
        </p:nvGrpSpPr>
        <p:grpSpPr bwMode="auto">
          <a:xfrm>
            <a:off x="4876800" y="1854200"/>
            <a:ext cx="3919538" cy="762000"/>
            <a:chOff x="3072" y="768"/>
            <a:chExt cx="2469" cy="480"/>
          </a:xfrm>
        </p:grpSpPr>
        <p:sp>
          <p:nvSpPr>
            <p:cNvPr id="59412" name="Rectangle 15">
              <a:extLst>
                <a:ext uri="{FF2B5EF4-FFF2-40B4-BE49-F238E27FC236}">
                  <a16:creationId xmlns:a16="http://schemas.microsoft.com/office/drawing/2014/main" id="{8D4FAAB4-522C-4228-94A0-AA3CDDE281AF}"/>
                </a:ext>
              </a:extLst>
            </p:cNvPr>
            <p:cNvSpPr>
              <a:spLocks noChangeArrowheads="1"/>
            </p:cNvSpPr>
            <p:nvPr/>
          </p:nvSpPr>
          <p:spPr bwMode="auto">
            <a:xfrm>
              <a:off x="3072" y="768"/>
              <a:ext cx="24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Char char="•"/>
              </a:pPr>
              <a:r>
                <a:rPr lang="en-US" altLang="de-DE" sz="2400">
                  <a:latin typeface="Times New Roman" panose="02020603050405020304" pitchFamily="18" charset="0"/>
                </a:rPr>
                <a:t> linear models: units (</a:t>
              </a:r>
              <a:r>
                <a:rPr lang="en-US" altLang="de-DE" sz="2400" u="sng">
                  <a:latin typeface="Times New Roman" panose="02020603050405020304" pitchFamily="18" charset="0"/>
                </a:rPr>
                <a:t>time!</a:t>
              </a:r>
              <a:r>
                <a:rPr lang="en-US" altLang="de-DE" sz="2400">
                  <a:latin typeface="Times New Roman" panose="02020603050405020304" pitchFamily="18" charset="0"/>
                </a:rPr>
                <a:t>) </a:t>
              </a:r>
            </a:p>
          </p:txBody>
        </p:sp>
        <p:sp>
          <p:nvSpPr>
            <p:cNvPr id="59413" name="Rectangle 16">
              <a:extLst>
                <a:ext uri="{FF2B5EF4-FFF2-40B4-BE49-F238E27FC236}">
                  <a16:creationId xmlns:a16="http://schemas.microsoft.com/office/drawing/2014/main" id="{8BD962D2-1099-4C37-A457-9DCA710341A6}"/>
                </a:ext>
              </a:extLst>
            </p:cNvPr>
            <p:cNvSpPr>
              <a:spLocks noChangeArrowheads="1"/>
            </p:cNvSpPr>
            <p:nvPr/>
          </p:nvSpPr>
          <p:spPr bwMode="auto">
            <a:xfrm>
              <a:off x="3093" y="960"/>
              <a:ext cx="24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  cancel out</a:t>
              </a:r>
            </a:p>
          </p:txBody>
        </p:sp>
      </p:grpSp>
      <p:sp>
        <p:nvSpPr>
          <p:cNvPr id="59405" name="Rectangle 17">
            <a:extLst>
              <a:ext uri="{FF2B5EF4-FFF2-40B4-BE49-F238E27FC236}">
                <a16:creationId xmlns:a16="http://schemas.microsoft.com/office/drawing/2014/main" id="{ACBE9E42-46A8-447D-AA23-40190ADDF166}"/>
              </a:ext>
            </a:extLst>
          </p:cNvPr>
          <p:cNvSpPr>
            <a:spLocks noChangeArrowheads="1"/>
          </p:cNvSpPr>
          <p:nvPr/>
        </p:nvSpPr>
        <p:spPr bwMode="auto">
          <a:xfrm>
            <a:off x="4843463" y="26162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Char char="•"/>
            </a:pPr>
            <a:r>
              <a:rPr lang="en-US" altLang="de-DE" sz="2400">
                <a:latin typeface="Times New Roman" panose="02020603050405020304" pitchFamily="18" charset="0"/>
              </a:rPr>
              <a:t> model complexity is limited   </a:t>
            </a:r>
          </a:p>
        </p:txBody>
      </p:sp>
      <p:sp>
        <p:nvSpPr>
          <p:cNvPr id="59406" name="Rectangle 18">
            <a:extLst>
              <a:ext uri="{FF2B5EF4-FFF2-40B4-BE49-F238E27FC236}">
                <a16:creationId xmlns:a16="http://schemas.microsoft.com/office/drawing/2014/main" id="{0A7358C9-3481-4EF6-88E1-5626D724EB30}"/>
              </a:ext>
            </a:extLst>
          </p:cNvPr>
          <p:cNvSpPr>
            <a:spLocks noChangeArrowheads="1"/>
          </p:cNvSpPr>
          <p:nvPr/>
        </p:nvSpPr>
        <p:spPr bwMode="auto">
          <a:xfrm>
            <a:off x="4876800" y="29210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  </a:t>
            </a:r>
          </a:p>
        </p:txBody>
      </p:sp>
      <p:sp>
        <p:nvSpPr>
          <p:cNvPr id="59407" name="Rectangle 19">
            <a:extLst>
              <a:ext uri="{FF2B5EF4-FFF2-40B4-BE49-F238E27FC236}">
                <a16:creationId xmlns:a16="http://schemas.microsoft.com/office/drawing/2014/main" id="{93CE5958-151B-4F42-9C56-F830084EACFC}"/>
              </a:ext>
            </a:extLst>
          </p:cNvPr>
          <p:cNvSpPr>
            <a:spLocks noChangeArrowheads="1"/>
          </p:cNvSpPr>
          <p:nvPr/>
        </p:nvSpPr>
        <p:spPr bwMode="auto">
          <a:xfrm>
            <a:off x="381000" y="36830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de-DE" sz="2400">
                <a:latin typeface="Times New Roman" panose="02020603050405020304" pitchFamily="18" charset="0"/>
              </a:rPr>
              <a:t>  can be considered</a:t>
            </a:r>
          </a:p>
        </p:txBody>
      </p:sp>
      <p:sp>
        <p:nvSpPr>
          <p:cNvPr id="59408" name="Rectangle 20">
            <a:extLst>
              <a:ext uri="{FF2B5EF4-FFF2-40B4-BE49-F238E27FC236}">
                <a16:creationId xmlns:a16="http://schemas.microsoft.com/office/drawing/2014/main" id="{905E2692-D345-4EB0-9761-F13E53B17691}"/>
              </a:ext>
            </a:extLst>
          </p:cNvPr>
          <p:cNvSpPr>
            <a:spLocks noChangeArrowheads="1"/>
          </p:cNvSpPr>
          <p:nvPr/>
        </p:nvSpPr>
        <p:spPr bwMode="auto">
          <a:xfrm>
            <a:off x="4846638" y="3073400"/>
            <a:ext cx="4297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Char char="•"/>
            </a:pPr>
            <a:r>
              <a:rPr lang="en-US" altLang="de-DE" sz="2400">
                <a:latin typeface="Times New Roman" panose="02020603050405020304" pitchFamily="18" charset="0"/>
              </a:rPr>
              <a:t> </a:t>
            </a:r>
            <a:r>
              <a:rPr lang="en-US" altLang="de-DE" sz="2400" u="sng">
                <a:latin typeface="Times New Roman" panose="02020603050405020304" pitchFamily="18" charset="0"/>
              </a:rPr>
              <a:t>NO</a:t>
            </a:r>
            <a:r>
              <a:rPr lang="en-US" altLang="de-DE" sz="2400">
                <a:latin typeface="Times New Roman" panose="02020603050405020304" pitchFamily="18" charset="0"/>
              </a:rPr>
              <a:t> dynamics: steady state   </a:t>
            </a:r>
          </a:p>
        </p:txBody>
      </p:sp>
      <p:sp>
        <p:nvSpPr>
          <p:cNvPr id="59409" name="Rectangle 21">
            <a:extLst>
              <a:ext uri="{FF2B5EF4-FFF2-40B4-BE49-F238E27FC236}">
                <a16:creationId xmlns:a16="http://schemas.microsoft.com/office/drawing/2014/main" id="{E4619BD9-1613-4113-BD29-0649F1BB19BC}"/>
              </a:ext>
            </a:extLst>
          </p:cNvPr>
          <p:cNvSpPr>
            <a:spLocks noChangeArrowheads="1"/>
          </p:cNvSpPr>
          <p:nvPr/>
        </p:nvSpPr>
        <p:spPr bwMode="auto">
          <a:xfrm>
            <a:off x="3883025" y="5010150"/>
            <a:ext cx="5089525" cy="56673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a:lnSpc>
                <a:spcPct val="130000"/>
              </a:lnSpc>
              <a:buClr>
                <a:srgbClr val="0E85C4"/>
              </a:buClr>
              <a:buFont typeface="Wingdings" panose="05000000000000000000" pitchFamily="2" charset="2"/>
              <a:buNone/>
            </a:pPr>
            <a:r>
              <a:rPr lang="en-US" altLang="de-DE" sz="2400" b="1"/>
              <a:t>=&gt; Establishing in silico microbes</a:t>
            </a:r>
          </a:p>
        </p:txBody>
      </p:sp>
      <p:sp>
        <p:nvSpPr>
          <p:cNvPr id="59410" name="Rectangle 22">
            <a:extLst>
              <a:ext uri="{FF2B5EF4-FFF2-40B4-BE49-F238E27FC236}">
                <a16:creationId xmlns:a16="http://schemas.microsoft.com/office/drawing/2014/main" id="{6AA5BB79-CDBD-4EED-B4B0-AD561CBC23C4}"/>
              </a:ext>
            </a:extLst>
          </p:cNvPr>
          <p:cNvSpPr>
            <a:spLocks noChangeArrowheads="1"/>
          </p:cNvSpPr>
          <p:nvPr/>
        </p:nvSpPr>
        <p:spPr bwMode="auto">
          <a:xfrm>
            <a:off x="439738" y="4167188"/>
            <a:ext cx="3886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Char char="•"/>
            </a:pPr>
            <a:r>
              <a:rPr lang="en-US" altLang="de-DE" sz="2400">
                <a:latin typeface="Times New Roman" panose="02020603050405020304" pitchFamily="18" charset="0"/>
              </a:rPr>
              <a:t>  Based on first principles: conservation of mass and energy can be considered</a:t>
            </a:r>
          </a:p>
        </p:txBody>
      </p:sp>
      <p:sp>
        <p:nvSpPr>
          <p:cNvPr id="59411" name="Rectangle 23">
            <a:extLst>
              <a:ext uri="{FF2B5EF4-FFF2-40B4-BE49-F238E27FC236}">
                <a16:creationId xmlns:a16="http://schemas.microsoft.com/office/drawing/2014/main" id="{79B874F1-21CA-4727-BBCF-7005F4A9759A}"/>
              </a:ext>
            </a:extLst>
          </p:cNvPr>
          <p:cNvSpPr>
            <a:spLocks noChangeArrowheads="1"/>
          </p:cNvSpPr>
          <p:nvPr/>
        </p:nvSpPr>
        <p:spPr bwMode="auto">
          <a:xfrm>
            <a:off x="3843338" y="5818188"/>
            <a:ext cx="3894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en-US" altLang="de-DE" sz="1800">
                <a:latin typeface="Verdana" panose="020B0604030504040204" pitchFamily="34" charset="0"/>
              </a:rPr>
              <a:t>http://gcrg.ucsd.edu/downloads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liennummernplatzhalter 1">
            <a:extLst>
              <a:ext uri="{FF2B5EF4-FFF2-40B4-BE49-F238E27FC236}">
                <a16:creationId xmlns:a16="http://schemas.microsoft.com/office/drawing/2014/main" id="{33903F44-F192-4510-9492-4F90D0B34D64}"/>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600B7825-4DFB-418E-B9EA-2B61D397798F}" type="slidenum">
              <a:rPr lang="de-CH" altLang="de-DE" sz="1400">
                <a:latin typeface="Times" panose="02020603050405020304" pitchFamily="18" charset="0"/>
              </a:rPr>
              <a:pPr>
                <a:spcBef>
                  <a:spcPct val="0"/>
                </a:spcBef>
                <a:buClrTx/>
                <a:buFontTx/>
                <a:buNone/>
              </a:pPr>
              <a:t>49</a:t>
            </a:fld>
            <a:endParaRPr lang="de-CH" altLang="de-DE" sz="1400">
              <a:latin typeface="Times" panose="02020603050405020304" pitchFamily="18" charset="0"/>
            </a:endParaRPr>
          </a:p>
        </p:txBody>
      </p:sp>
      <p:sp>
        <p:nvSpPr>
          <p:cNvPr id="47107" name="Rectangle 2">
            <a:extLst>
              <a:ext uri="{FF2B5EF4-FFF2-40B4-BE49-F238E27FC236}">
                <a16:creationId xmlns:a16="http://schemas.microsoft.com/office/drawing/2014/main" id="{500EED45-AFA5-45B3-A4EE-277883672C96}"/>
              </a:ext>
            </a:extLst>
          </p:cNvPr>
          <p:cNvSpPr>
            <a:spLocks noChangeArrowheads="1"/>
          </p:cNvSpPr>
          <p:nvPr/>
        </p:nvSpPr>
        <p:spPr bwMode="auto">
          <a:xfrm>
            <a:off x="409575" y="280988"/>
            <a:ext cx="6408738"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eaLnBrk="1" hangingPunct="1">
              <a:defRPr/>
            </a:pPr>
            <a:r>
              <a:rPr lang="de-DE" sz="2800" b="1" dirty="0" err="1">
                <a:solidFill>
                  <a:srgbClr val="00549F"/>
                </a:solidFill>
                <a:latin typeface="+mj-lt"/>
                <a:ea typeface="+mj-ea"/>
                <a:cs typeface="+mj-cs"/>
              </a:rPr>
              <a:t>Questions</a:t>
            </a:r>
            <a:r>
              <a:rPr lang="de-DE" sz="2800" b="1" dirty="0">
                <a:solidFill>
                  <a:srgbClr val="00549F"/>
                </a:solidFill>
                <a:latin typeface="+mj-lt"/>
                <a:ea typeface="+mj-ea"/>
                <a:cs typeface="+mj-cs"/>
              </a:rPr>
              <a:t> </a:t>
            </a:r>
            <a:r>
              <a:rPr lang="de-DE" sz="2800" b="1" dirty="0" err="1">
                <a:solidFill>
                  <a:srgbClr val="00549F"/>
                </a:solidFill>
                <a:latin typeface="+mj-lt"/>
                <a:ea typeface="+mj-ea"/>
                <a:cs typeface="+mj-cs"/>
              </a:rPr>
              <a:t>you</a:t>
            </a:r>
            <a:r>
              <a:rPr lang="de-DE" sz="2800" b="1" dirty="0">
                <a:solidFill>
                  <a:srgbClr val="00549F"/>
                </a:solidFill>
                <a:latin typeface="+mj-lt"/>
                <a:ea typeface="+mj-ea"/>
                <a:cs typeface="+mj-cs"/>
              </a:rPr>
              <a:t> </a:t>
            </a:r>
            <a:r>
              <a:rPr lang="de-DE" sz="2800" b="1" dirty="0" err="1">
                <a:solidFill>
                  <a:srgbClr val="00549F"/>
                </a:solidFill>
                <a:latin typeface="+mj-lt"/>
                <a:ea typeface="+mj-ea"/>
                <a:cs typeface="+mj-cs"/>
              </a:rPr>
              <a:t>can</a:t>
            </a:r>
            <a:r>
              <a:rPr lang="de-DE" sz="2800" b="1" dirty="0">
                <a:solidFill>
                  <a:srgbClr val="00549F"/>
                </a:solidFill>
                <a:latin typeface="+mj-lt"/>
                <a:ea typeface="+mj-ea"/>
                <a:cs typeface="+mj-cs"/>
              </a:rPr>
              <a:t> </a:t>
            </a:r>
            <a:r>
              <a:rPr lang="de-DE" sz="2800" b="1" dirty="0" err="1">
                <a:solidFill>
                  <a:srgbClr val="00549F"/>
                </a:solidFill>
                <a:latin typeface="+mj-lt"/>
                <a:ea typeface="+mj-ea"/>
                <a:cs typeface="+mj-cs"/>
              </a:rPr>
              <a:t>answer</a:t>
            </a:r>
            <a:endParaRPr lang="en-US" sz="2800" b="1" dirty="0">
              <a:solidFill>
                <a:srgbClr val="00549F"/>
              </a:solidFill>
              <a:latin typeface="+mj-lt"/>
              <a:ea typeface="+mj-ea"/>
              <a:cs typeface="+mj-cs"/>
            </a:endParaRPr>
          </a:p>
        </p:txBody>
      </p:sp>
      <p:sp>
        <p:nvSpPr>
          <p:cNvPr id="60420" name="Rectangle 3">
            <a:extLst>
              <a:ext uri="{FF2B5EF4-FFF2-40B4-BE49-F238E27FC236}">
                <a16:creationId xmlns:a16="http://schemas.microsoft.com/office/drawing/2014/main" id="{CE403026-0FFF-4E67-B8D8-2922BD87F8BA}"/>
              </a:ext>
            </a:extLst>
          </p:cNvPr>
          <p:cNvSpPr>
            <a:spLocks noChangeArrowheads="1"/>
          </p:cNvSpPr>
          <p:nvPr/>
        </p:nvSpPr>
        <p:spPr bwMode="auto">
          <a:xfrm>
            <a:off x="228600" y="1447800"/>
            <a:ext cx="8686800" cy="294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130000"/>
              </a:lnSpc>
              <a:spcBef>
                <a:spcPct val="0"/>
              </a:spcBef>
              <a:buClrTx/>
              <a:buFontTx/>
              <a:buNone/>
            </a:pPr>
            <a:r>
              <a:rPr lang="en-US" altLang="de-DE" sz="2400">
                <a:cs typeface="Arial" panose="020B0604020202020204" pitchFamily="34" charset="0"/>
              </a:rPr>
              <a:t>• Derive the equation for biomass synthesis.</a:t>
            </a:r>
          </a:p>
          <a:p>
            <a:pPr eaLnBrk="1" hangingPunct="1">
              <a:lnSpc>
                <a:spcPct val="130000"/>
              </a:lnSpc>
              <a:spcBef>
                <a:spcPct val="0"/>
              </a:spcBef>
              <a:buClrTx/>
              <a:buFontTx/>
              <a:buNone/>
            </a:pPr>
            <a:r>
              <a:rPr lang="en-US" altLang="de-DE" sz="2400">
                <a:cs typeface="Arial" panose="020B0604020202020204" pitchFamily="34" charset="0"/>
              </a:rPr>
              <a:t>• What does the ATP dissipation reaction (~P = 0) account for?</a:t>
            </a:r>
          </a:p>
          <a:p>
            <a:pPr eaLnBrk="1" hangingPunct="1">
              <a:lnSpc>
                <a:spcPct val="130000"/>
              </a:lnSpc>
              <a:spcBef>
                <a:spcPct val="0"/>
              </a:spcBef>
              <a:buClrTx/>
              <a:buFontTx/>
              <a:buNone/>
            </a:pPr>
            <a:r>
              <a:rPr lang="en-US" altLang="de-DE" sz="2400">
                <a:cs typeface="Arial" panose="020B0604020202020204" pitchFamily="34" charset="0"/>
              </a:rPr>
              <a:t>• What is meant by “pseudo-steady state approximation”, when does it apply and how does it simplify the mass balance for intracellular metabolites?</a:t>
            </a:r>
          </a:p>
          <a:p>
            <a:pPr eaLnBrk="1" hangingPunct="1">
              <a:lnSpc>
                <a:spcPct val="130000"/>
              </a:lnSpc>
              <a:spcBef>
                <a:spcPct val="0"/>
              </a:spcBef>
              <a:buClrTx/>
              <a:buFontTx/>
              <a:buChar char="•"/>
            </a:pPr>
            <a:r>
              <a:rPr lang="en-US" altLang="de-DE" sz="2400">
                <a:cs typeface="Arial" panose="020B0604020202020204" pitchFamily="34" charset="0"/>
              </a:rPr>
              <a:t> Why does baker's yeast produces glycerol?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liennummernplatzhalter 3">
            <a:extLst>
              <a:ext uri="{FF2B5EF4-FFF2-40B4-BE49-F238E27FC236}">
                <a16:creationId xmlns:a16="http://schemas.microsoft.com/office/drawing/2014/main" id="{6776BF84-6F05-45EA-A433-076F2F3AB285}"/>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926C5584-F799-4A60-B7A7-F6362FADAA20}" type="slidenum">
              <a:rPr lang="de-CH" altLang="de-DE" sz="1400">
                <a:latin typeface="Times" panose="02020603050405020304" pitchFamily="18" charset="0"/>
              </a:rPr>
              <a:pPr>
                <a:spcBef>
                  <a:spcPct val="0"/>
                </a:spcBef>
                <a:buClrTx/>
                <a:buFontTx/>
                <a:buNone/>
              </a:pPr>
              <a:t>5</a:t>
            </a:fld>
            <a:endParaRPr lang="de-CH" altLang="de-DE" sz="1400">
              <a:latin typeface="Times" panose="02020603050405020304" pitchFamily="18" charset="0"/>
            </a:endParaRPr>
          </a:p>
        </p:txBody>
      </p:sp>
      <p:sp>
        <p:nvSpPr>
          <p:cNvPr id="7171" name="Rectangle 2">
            <a:extLst>
              <a:ext uri="{FF2B5EF4-FFF2-40B4-BE49-F238E27FC236}">
                <a16:creationId xmlns:a16="http://schemas.microsoft.com/office/drawing/2014/main" id="{34C66146-E2FF-473C-900D-571649D02CCB}"/>
              </a:ext>
            </a:extLst>
          </p:cNvPr>
          <p:cNvSpPr>
            <a:spLocks noGrp="1" noChangeArrowheads="1"/>
          </p:cNvSpPr>
          <p:nvPr>
            <p:ph type="title"/>
          </p:nvPr>
        </p:nvSpPr>
        <p:spPr>
          <a:xfrm>
            <a:off x="285750" y="285750"/>
            <a:ext cx="6408738" cy="576263"/>
          </a:xfrm>
        </p:spPr>
        <p:txBody>
          <a:bodyPr/>
          <a:lstStyle/>
          <a:p>
            <a:pPr eaLnBrk="1" hangingPunct="1">
              <a:defRPr/>
            </a:pPr>
            <a:r>
              <a:rPr lang="de-DE" sz="2800" b="1" kern="1200" dirty="0">
                <a:solidFill>
                  <a:srgbClr val="00549F"/>
                </a:solidFill>
              </a:rPr>
              <a:t>Ethanol </a:t>
            </a:r>
            <a:r>
              <a:rPr lang="de-DE" sz="2800" b="1" kern="1200" dirty="0" err="1">
                <a:solidFill>
                  <a:srgbClr val="00549F"/>
                </a:solidFill>
              </a:rPr>
              <a:t>Production</a:t>
            </a:r>
            <a:r>
              <a:rPr lang="de-DE" sz="2800" b="1" kern="1200" dirty="0">
                <a:solidFill>
                  <a:srgbClr val="00549F"/>
                </a:solidFill>
              </a:rPr>
              <a:t> </a:t>
            </a:r>
            <a:r>
              <a:rPr lang="de-DE" sz="2800" b="1" kern="1200" dirty="0" err="1">
                <a:solidFill>
                  <a:srgbClr val="00549F"/>
                </a:solidFill>
              </a:rPr>
              <a:t>by</a:t>
            </a:r>
            <a:r>
              <a:rPr lang="de-DE" sz="2800" b="1" kern="1200" dirty="0">
                <a:solidFill>
                  <a:srgbClr val="00549F"/>
                </a:solidFill>
              </a:rPr>
              <a:t> </a:t>
            </a:r>
            <a:r>
              <a:rPr lang="de-DE" sz="2800" b="1" kern="1200" dirty="0" err="1">
                <a:solidFill>
                  <a:srgbClr val="00549F"/>
                </a:solidFill>
              </a:rPr>
              <a:t>Yeast</a:t>
            </a:r>
            <a:r>
              <a:rPr lang="de-DE" sz="2800" b="1" kern="1200" dirty="0">
                <a:solidFill>
                  <a:srgbClr val="00549F"/>
                </a:solidFill>
              </a:rPr>
              <a:t> </a:t>
            </a:r>
            <a:endParaRPr lang="en-US" sz="2800" b="1" kern="1200" dirty="0">
              <a:solidFill>
                <a:srgbClr val="00549F"/>
              </a:solidFill>
            </a:endParaRPr>
          </a:p>
        </p:txBody>
      </p:sp>
      <p:pic>
        <p:nvPicPr>
          <p:cNvPr id="11268" name="Picture 3">
            <a:extLst>
              <a:ext uri="{FF2B5EF4-FFF2-40B4-BE49-F238E27FC236}">
                <a16:creationId xmlns:a16="http://schemas.microsoft.com/office/drawing/2014/main" id="{F7B411BA-B529-42C8-A850-8E943C2BB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700" y="1971675"/>
            <a:ext cx="33528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9" name="Rectangle 4">
            <a:extLst>
              <a:ext uri="{FF2B5EF4-FFF2-40B4-BE49-F238E27FC236}">
                <a16:creationId xmlns:a16="http://schemas.microsoft.com/office/drawing/2014/main" id="{055008F9-DD95-4A2D-8516-0C5E8526D7EC}"/>
              </a:ext>
            </a:extLst>
          </p:cNvPr>
          <p:cNvSpPr>
            <a:spLocks noChangeArrowheads="1"/>
          </p:cNvSpPr>
          <p:nvPr/>
        </p:nvSpPr>
        <p:spPr bwMode="auto">
          <a:xfrm>
            <a:off x="550863" y="4665663"/>
            <a:ext cx="388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en-US" altLang="de-DE" sz="1200">
                <a:latin typeface="Verdana" panose="020B0604030504040204" pitchFamily="34" charset="0"/>
              </a:rPr>
              <a:t>Fuel Ethanol Plant for Jilin Fuel Ethanol Co. Ltd, </a:t>
            </a:r>
          </a:p>
          <a:p>
            <a:pPr>
              <a:spcBef>
                <a:spcPct val="0"/>
              </a:spcBef>
              <a:buClrTx/>
              <a:buFontTx/>
              <a:buNone/>
            </a:pPr>
            <a:r>
              <a:rPr lang="en-US" altLang="de-DE" sz="1200">
                <a:latin typeface="Verdana" panose="020B0604030504040204" pitchFamily="34" charset="0"/>
              </a:rPr>
              <a:t>Jilin, PR China: 2.5 million litre/day</a:t>
            </a:r>
          </a:p>
        </p:txBody>
      </p:sp>
      <p:pic>
        <p:nvPicPr>
          <p:cNvPr id="11270" name="Picture 5">
            <a:extLst>
              <a:ext uri="{FF2B5EF4-FFF2-40B4-BE49-F238E27FC236}">
                <a16:creationId xmlns:a16="http://schemas.microsoft.com/office/drawing/2014/main" id="{30255019-C9E7-4C82-AD6B-D9503D3B63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490" t="2710" r="2745"/>
          <a:stretch>
            <a:fillRect/>
          </a:stretch>
        </p:blipFill>
        <p:spPr bwMode="auto">
          <a:xfrm>
            <a:off x="4956175" y="1839913"/>
            <a:ext cx="3821113" cy="410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1" name="Oval 6">
            <a:extLst>
              <a:ext uri="{FF2B5EF4-FFF2-40B4-BE49-F238E27FC236}">
                <a16:creationId xmlns:a16="http://schemas.microsoft.com/office/drawing/2014/main" id="{065A1F20-FE21-4742-BF28-D5C10104BE55}"/>
              </a:ext>
            </a:extLst>
          </p:cNvPr>
          <p:cNvSpPr>
            <a:spLocks noChangeArrowheads="1"/>
          </p:cNvSpPr>
          <p:nvPr/>
        </p:nvSpPr>
        <p:spPr bwMode="auto">
          <a:xfrm>
            <a:off x="4914900" y="1663700"/>
            <a:ext cx="660400" cy="495300"/>
          </a:xfrm>
          <a:prstGeom prst="ellipse">
            <a:avLst/>
          </a:prstGeom>
          <a:noFill/>
          <a:ln w="38100" algn="ctr">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11272" name="Oval 7">
            <a:extLst>
              <a:ext uri="{FF2B5EF4-FFF2-40B4-BE49-F238E27FC236}">
                <a16:creationId xmlns:a16="http://schemas.microsoft.com/office/drawing/2014/main" id="{51B96973-BFA9-48BC-A4CE-171541F77AB8}"/>
              </a:ext>
            </a:extLst>
          </p:cNvPr>
          <p:cNvSpPr>
            <a:spLocks noChangeArrowheads="1"/>
          </p:cNvSpPr>
          <p:nvPr/>
        </p:nvSpPr>
        <p:spPr bwMode="auto">
          <a:xfrm>
            <a:off x="5284788" y="5627688"/>
            <a:ext cx="660400" cy="495300"/>
          </a:xfrm>
          <a:prstGeom prst="ellipse">
            <a:avLst/>
          </a:prstGeom>
          <a:noFill/>
          <a:ln w="38100" algn="ctr">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
        <p:nvSpPr>
          <p:cNvPr id="11273" name="Line 8">
            <a:extLst>
              <a:ext uri="{FF2B5EF4-FFF2-40B4-BE49-F238E27FC236}">
                <a16:creationId xmlns:a16="http://schemas.microsoft.com/office/drawing/2014/main" id="{15A56D65-6EB0-4293-9E37-C667B9ADC836}"/>
              </a:ext>
            </a:extLst>
          </p:cNvPr>
          <p:cNvSpPr>
            <a:spLocks noChangeShapeType="1"/>
          </p:cNvSpPr>
          <p:nvPr/>
        </p:nvSpPr>
        <p:spPr bwMode="auto">
          <a:xfrm>
            <a:off x="7442200" y="4826000"/>
            <a:ext cx="381000" cy="43180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74" name="Line 9">
            <a:extLst>
              <a:ext uri="{FF2B5EF4-FFF2-40B4-BE49-F238E27FC236}">
                <a16:creationId xmlns:a16="http://schemas.microsoft.com/office/drawing/2014/main" id="{A35D8619-0E27-4AC2-A796-034CAD392F5C}"/>
              </a:ext>
            </a:extLst>
          </p:cNvPr>
          <p:cNvSpPr>
            <a:spLocks noChangeShapeType="1"/>
          </p:cNvSpPr>
          <p:nvPr/>
        </p:nvSpPr>
        <p:spPr bwMode="auto">
          <a:xfrm flipH="1">
            <a:off x="7443788" y="4814888"/>
            <a:ext cx="381000" cy="43180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75" name="Oval 10">
            <a:extLst>
              <a:ext uri="{FF2B5EF4-FFF2-40B4-BE49-F238E27FC236}">
                <a16:creationId xmlns:a16="http://schemas.microsoft.com/office/drawing/2014/main" id="{10E67BB5-A09E-426E-8E4A-973199DE1FE9}"/>
              </a:ext>
            </a:extLst>
          </p:cNvPr>
          <p:cNvSpPr>
            <a:spLocks noChangeArrowheads="1"/>
          </p:cNvSpPr>
          <p:nvPr/>
        </p:nvSpPr>
        <p:spPr bwMode="auto">
          <a:xfrm>
            <a:off x="4873625" y="3035300"/>
            <a:ext cx="660400" cy="495300"/>
          </a:xfrm>
          <a:prstGeom prst="ellipse">
            <a:avLst/>
          </a:prstGeom>
          <a:noFill/>
          <a:ln w="381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liennummernplatzhalter 3">
            <a:extLst>
              <a:ext uri="{FF2B5EF4-FFF2-40B4-BE49-F238E27FC236}">
                <a16:creationId xmlns:a16="http://schemas.microsoft.com/office/drawing/2014/main" id="{B31D144C-5C6E-4071-A1FD-B3FACCBD3AAA}"/>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1D39C43D-1424-462A-9A13-D59B4E8BD0F1}" type="slidenum">
              <a:rPr lang="de-CH" altLang="de-DE" sz="1400">
                <a:latin typeface="Times" panose="02020603050405020304" pitchFamily="18" charset="0"/>
              </a:rPr>
              <a:pPr>
                <a:spcBef>
                  <a:spcPct val="0"/>
                </a:spcBef>
                <a:buClrTx/>
                <a:buFontTx/>
                <a:buNone/>
              </a:pPr>
              <a:t>6</a:t>
            </a:fld>
            <a:endParaRPr lang="de-CH" altLang="de-DE" sz="1400">
              <a:latin typeface="Times" panose="02020603050405020304" pitchFamily="18" charset="0"/>
            </a:endParaRPr>
          </a:p>
        </p:txBody>
      </p:sp>
      <p:graphicFrame>
        <p:nvGraphicFramePr>
          <p:cNvPr id="1305602" name="Group 2">
            <a:extLst>
              <a:ext uri="{FF2B5EF4-FFF2-40B4-BE49-F238E27FC236}">
                <a16:creationId xmlns:a16="http://schemas.microsoft.com/office/drawing/2014/main" id="{6B014F7D-A7BB-4AB7-B622-37962EE0093A}"/>
              </a:ext>
            </a:extLst>
          </p:cNvPr>
          <p:cNvGraphicFramePr>
            <a:graphicFrameLocks noGrp="1"/>
          </p:cNvGraphicFramePr>
          <p:nvPr/>
        </p:nvGraphicFramePr>
        <p:xfrm>
          <a:off x="231775" y="-1560513"/>
          <a:ext cx="4645025" cy="6878638"/>
        </p:xfrm>
        <a:graphic>
          <a:graphicData uri="http://schemas.openxmlformats.org/drawingml/2006/table">
            <a:tbl>
              <a:tblPr/>
              <a:tblGrid>
                <a:gridCol w="4645025">
                  <a:extLst>
                    <a:ext uri="{9D8B030D-6E8A-4147-A177-3AD203B41FA5}">
                      <a16:colId xmlns:a16="http://schemas.microsoft.com/office/drawing/2014/main" val="20000"/>
                    </a:ext>
                  </a:extLst>
                </a:gridCol>
              </a:tblGrid>
              <a:tr h="457242">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tabLst/>
                      </a:pPr>
                      <a:endParaRPr kumimoji="0" lang="da-DK" sz="2400" b="0" i="0" u="none" strike="noStrike" cap="none" normalizeH="0" baseline="0" dirty="0">
                        <a:ln>
                          <a:noFill/>
                        </a:ln>
                        <a:solidFill>
                          <a:schemeClr val="tx1"/>
                        </a:solidFill>
                        <a:effectLst/>
                        <a:latin typeface="Times" charset="0"/>
                      </a:endParaRPr>
                    </a:p>
                  </a:txBody>
                  <a:tcPr marT="45724" marB="45724"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65794">
                <a:tc>
                  <a:txBody>
                    <a:bodyPr/>
                    <a:lstStyle/>
                    <a:p>
                      <a:pPr marL="176213" marR="0" lvl="0" indent="0" algn="l" defTabSz="265113" rtl="0" eaLnBrk="1" fontAlgn="base" latinLnBrk="0" hangingPunct="1">
                        <a:lnSpc>
                          <a:spcPct val="100000"/>
                        </a:lnSpc>
                        <a:spcBef>
                          <a:spcPct val="20000"/>
                        </a:spcBef>
                        <a:spcAft>
                          <a:spcPct val="0"/>
                        </a:spcAft>
                        <a:buClr>
                          <a:srgbClr val="333399"/>
                        </a:buClr>
                        <a:buSzTx/>
                        <a:buFont typeface="Wingdings" pitchFamily="2" charset="2"/>
                        <a:buNone/>
                        <a:tabLst>
                          <a:tab pos="1884363" algn="l"/>
                        </a:tabLst>
                      </a:pPr>
                      <a:endParaRPr kumimoji="0" lang="de-CH" sz="1800" b="0" i="0" u="none" strike="noStrike" cap="none" normalizeH="0" baseline="0" dirty="0">
                        <a:ln>
                          <a:noFill/>
                        </a:ln>
                        <a:solidFill>
                          <a:schemeClr val="tx1"/>
                        </a:solidFill>
                        <a:effectLst/>
                        <a:latin typeface="Arial" charset="0"/>
                      </a:endParaRPr>
                    </a:p>
                  </a:txBody>
                  <a:tcPr marT="45724" marB="45724"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57242">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tabLst/>
                      </a:pPr>
                      <a:endParaRPr kumimoji="0" lang="en-GB" sz="2400" b="0" i="0" u="none" strike="noStrike" cap="none" normalizeH="0" baseline="0" dirty="0">
                        <a:ln>
                          <a:noFill/>
                        </a:ln>
                        <a:solidFill>
                          <a:schemeClr val="tx1"/>
                        </a:solidFill>
                        <a:effectLst/>
                        <a:latin typeface="Times" charset="0"/>
                      </a:endParaRPr>
                    </a:p>
                  </a:txBody>
                  <a:tcPr marT="45724" marB="45724"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57242">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tabLst/>
                      </a:pPr>
                      <a:endParaRPr kumimoji="0" lang="da-DK" sz="2400" b="0" i="0" u="none" strike="noStrike" cap="none" normalizeH="0" baseline="0" dirty="0">
                        <a:ln>
                          <a:noFill/>
                        </a:ln>
                        <a:solidFill>
                          <a:schemeClr val="tx1"/>
                        </a:solidFill>
                        <a:effectLst/>
                        <a:latin typeface="Times" charset="0"/>
                      </a:endParaRPr>
                    </a:p>
                  </a:txBody>
                  <a:tcPr marT="45724" marB="45724"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57242">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tabLst/>
                      </a:pPr>
                      <a:endParaRPr kumimoji="0" lang="da-DK" sz="2400" b="0" i="0" u="none" strike="noStrike" cap="none" normalizeH="0" baseline="0" dirty="0">
                        <a:ln>
                          <a:noFill/>
                        </a:ln>
                        <a:solidFill>
                          <a:schemeClr val="tx1"/>
                        </a:solidFill>
                        <a:effectLst/>
                        <a:latin typeface="Times" charset="0"/>
                      </a:endParaRPr>
                    </a:p>
                  </a:txBody>
                  <a:tcPr marT="45724" marB="45724"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77246">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tabLst/>
                      </a:pPr>
                      <a:endParaRPr kumimoji="0" lang="en-GB" sz="2400" b="0" i="0" u="none" strike="noStrike" cap="none" normalizeH="0" baseline="0" dirty="0">
                        <a:ln>
                          <a:noFill/>
                        </a:ln>
                        <a:solidFill>
                          <a:schemeClr val="tx1"/>
                        </a:solidFill>
                        <a:effectLst/>
                        <a:latin typeface="Times" charset="0"/>
                      </a:endParaRPr>
                    </a:p>
                  </a:txBody>
                  <a:tcPr marT="45724" marB="45724"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365794">
                <a:tc>
                  <a:txBody>
                    <a:bodyPr/>
                    <a:lstStyle/>
                    <a:p>
                      <a:pPr marL="176213" marR="0" lvl="0" indent="0" algn="l" defTabSz="265113" rtl="0" eaLnBrk="1" fontAlgn="base" latinLnBrk="0" hangingPunct="1">
                        <a:lnSpc>
                          <a:spcPct val="100000"/>
                        </a:lnSpc>
                        <a:spcBef>
                          <a:spcPct val="20000"/>
                        </a:spcBef>
                        <a:spcAft>
                          <a:spcPct val="0"/>
                        </a:spcAft>
                        <a:buClr>
                          <a:srgbClr val="333399"/>
                        </a:buClr>
                        <a:buSzTx/>
                        <a:buFont typeface="Wingdings" pitchFamily="2" charset="2"/>
                        <a:buNone/>
                        <a:tabLst>
                          <a:tab pos="1884363" algn="l"/>
                        </a:tabLst>
                      </a:pPr>
                      <a:endParaRPr kumimoji="0" lang="de-CH" sz="1800" b="0" i="0" u="none" strike="noStrike" cap="none" normalizeH="0" baseline="0" dirty="0">
                        <a:ln>
                          <a:noFill/>
                        </a:ln>
                        <a:solidFill>
                          <a:schemeClr val="tx1"/>
                        </a:solidFill>
                        <a:effectLst/>
                        <a:latin typeface="Arial" charset="0"/>
                      </a:endParaRPr>
                    </a:p>
                  </a:txBody>
                  <a:tcPr marT="45724" marB="45724"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3840836">
                <a:tc>
                  <a:txBody>
                    <a:bodyPr/>
                    <a:lstStyle/>
                    <a:p>
                      <a:pPr marL="0" marR="0" lvl="0" indent="0" algn="just" defTabSz="914400" rtl="0" eaLnBrk="1" fontAlgn="base" latinLnBrk="0" hangingPunct="1">
                        <a:lnSpc>
                          <a:spcPct val="100000"/>
                        </a:lnSpc>
                        <a:spcBef>
                          <a:spcPct val="0"/>
                        </a:spcBef>
                        <a:spcAft>
                          <a:spcPct val="0"/>
                        </a:spcAft>
                        <a:buClr>
                          <a:schemeClr val="bg1"/>
                        </a:buClr>
                        <a:buSzTx/>
                        <a:buFontTx/>
                        <a:buNone/>
                        <a:tabLst/>
                      </a:pPr>
                      <a:r>
                        <a:rPr kumimoji="0" lang="en-GB" sz="1000" b="1" i="0" u="none" strike="noStrike" cap="none" normalizeH="0" baseline="0" dirty="0" err="1">
                          <a:ln>
                            <a:noFill/>
                          </a:ln>
                          <a:solidFill>
                            <a:schemeClr val="tx1"/>
                          </a:solidFill>
                          <a:effectLst/>
                          <a:latin typeface="Arial" charset="0"/>
                          <a:cs typeface="Times New Roman" pitchFamily="18" charset="0"/>
                        </a:rPr>
                        <a:t>Lyngby</a:t>
                      </a:r>
                      <a:r>
                        <a:rPr kumimoji="0" lang="en-GB" sz="1000" b="1" i="0" u="none" strike="noStrike" cap="none" normalizeH="0" baseline="0" dirty="0">
                          <a:ln>
                            <a:noFill/>
                          </a:ln>
                          <a:solidFill>
                            <a:schemeClr val="tx1"/>
                          </a:solidFill>
                          <a:effectLst/>
                          <a:latin typeface="Arial" charset="0"/>
                          <a:cs typeface="Times New Roman" pitchFamily="18" charset="0"/>
                        </a:rPr>
                        <a:t>, Denmark - May 11, 2006</a:t>
                      </a:r>
                      <a:r>
                        <a:rPr kumimoji="0" lang="en-GB" sz="1000" b="0" i="0" u="none" strike="noStrike" cap="none" normalizeH="0" baseline="0" dirty="0">
                          <a:ln>
                            <a:noFill/>
                          </a:ln>
                          <a:solidFill>
                            <a:schemeClr val="tx1"/>
                          </a:solidFill>
                          <a:effectLst/>
                          <a:latin typeface="Arial" charset="0"/>
                          <a:cs typeface="Times New Roman" pitchFamily="18" charset="0"/>
                        </a:rPr>
                        <a:t>. </a:t>
                      </a:r>
                      <a:r>
                        <a:rPr kumimoji="0" lang="en-GB" sz="1000" b="0" i="0" u="none" strike="noStrike" cap="none" normalizeH="0" baseline="0" dirty="0" err="1">
                          <a:ln>
                            <a:noFill/>
                          </a:ln>
                          <a:solidFill>
                            <a:schemeClr val="tx1"/>
                          </a:solidFill>
                          <a:effectLst/>
                          <a:latin typeface="Arial" charset="0"/>
                          <a:cs typeface="Times New Roman" pitchFamily="18" charset="0"/>
                        </a:rPr>
                        <a:t>Fluxome</a:t>
                      </a:r>
                      <a:r>
                        <a:rPr kumimoji="0" lang="en-GB" sz="1000" b="0" i="0" u="none" strike="noStrike" cap="none" normalizeH="0" baseline="0" dirty="0">
                          <a:ln>
                            <a:noFill/>
                          </a:ln>
                          <a:solidFill>
                            <a:schemeClr val="tx1"/>
                          </a:solidFill>
                          <a:effectLst/>
                          <a:latin typeface="Arial" charset="0"/>
                          <a:cs typeface="Times New Roman" pitchFamily="18" charset="0"/>
                        </a:rPr>
                        <a:t> Sciences announces today that its patent application on improving bioethanol production in yeast has been granted in Europe and in the United States (EP1097216 and US7018829). The method aims at engineering the ammonia </a:t>
                      </a:r>
                      <a:r>
                        <a:rPr kumimoji="0" lang="en-GB" sz="1000" b="0" i="0" u="none" strike="noStrike" cap="none" normalizeH="0" baseline="0" dirty="0" err="1">
                          <a:ln>
                            <a:noFill/>
                          </a:ln>
                          <a:solidFill>
                            <a:schemeClr val="tx1"/>
                          </a:solidFill>
                          <a:effectLst/>
                          <a:latin typeface="Arial" charset="0"/>
                          <a:cs typeface="Times New Roman" pitchFamily="18" charset="0"/>
                        </a:rPr>
                        <a:t>assimiliation</a:t>
                      </a:r>
                      <a:r>
                        <a:rPr kumimoji="0" lang="en-GB" sz="1000" b="0" i="0" u="none" strike="noStrike" cap="none" normalizeH="0" baseline="0" dirty="0">
                          <a:ln>
                            <a:noFill/>
                          </a:ln>
                          <a:solidFill>
                            <a:schemeClr val="tx1"/>
                          </a:solidFill>
                          <a:effectLst/>
                          <a:latin typeface="Arial" charset="0"/>
                          <a:cs typeface="Times New Roman" pitchFamily="18" charset="0"/>
                        </a:rPr>
                        <a:t> in yeast. By modification of the redox metabolism, it is possible to reduce the production of the by-product glycerol (and/or xylitol) and thereby increase ethanol production by 5 </a:t>
                      </a:r>
                      <a:r>
                        <a:rPr kumimoji="0" lang="en-GB" sz="1000" b="0" i="0" u="none" strike="noStrike" cap="none" normalizeH="0" baseline="0" dirty="0" err="1">
                          <a:ln>
                            <a:noFill/>
                          </a:ln>
                          <a:solidFill>
                            <a:schemeClr val="tx1"/>
                          </a:solidFill>
                          <a:effectLst/>
                          <a:latin typeface="Arial" charset="0"/>
                          <a:cs typeface="Times New Roman" pitchFamily="18" charset="0"/>
                        </a:rPr>
                        <a:t>percent</a:t>
                      </a:r>
                      <a:r>
                        <a:rPr kumimoji="0" lang="en-GB" sz="1000" b="0" i="0" u="none" strike="noStrike" cap="none" normalizeH="0" baseline="0" dirty="0">
                          <a:ln>
                            <a:noFill/>
                          </a:ln>
                          <a:solidFill>
                            <a:schemeClr val="tx1"/>
                          </a:solidFill>
                          <a:effectLst/>
                          <a:latin typeface="Arial" charset="0"/>
                          <a:cs typeface="Times New Roman" pitchFamily="18" charset="0"/>
                        </a:rPr>
                        <a:t>. Proof-of-concept has been shown under laboratory conditions and </a:t>
                      </a:r>
                      <a:r>
                        <a:rPr kumimoji="0" lang="en-GB" sz="1000" b="0" i="0" u="none" strike="noStrike" cap="none" normalizeH="0" baseline="0" dirty="0" err="1">
                          <a:ln>
                            <a:noFill/>
                          </a:ln>
                          <a:solidFill>
                            <a:schemeClr val="tx1"/>
                          </a:solidFill>
                          <a:effectLst/>
                          <a:latin typeface="Arial" charset="0"/>
                          <a:cs typeface="Times New Roman" pitchFamily="18" charset="0"/>
                        </a:rPr>
                        <a:t>Fluxome</a:t>
                      </a:r>
                      <a:r>
                        <a:rPr kumimoji="0" lang="en-GB" sz="1000" b="0" i="0" u="none" strike="noStrike" cap="none" normalizeH="0" baseline="0" dirty="0">
                          <a:ln>
                            <a:noFill/>
                          </a:ln>
                          <a:solidFill>
                            <a:schemeClr val="tx1"/>
                          </a:solidFill>
                          <a:effectLst/>
                          <a:latin typeface="Arial" charset="0"/>
                          <a:cs typeface="Times New Roman" pitchFamily="18" charset="0"/>
                        </a:rPr>
                        <a:t> Sciences currently introduces its technology into industrial yeast. </a:t>
                      </a:r>
                      <a:endParaRPr kumimoji="0" lang="en-GB" sz="1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
                          <a:srgbClr val="333399"/>
                        </a:buClr>
                        <a:buSzTx/>
                        <a:buFont typeface="Wingdings" pitchFamily="2" charset="2"/>
                        <a:buNone/>
                        <a:tabLst/>
                      </a:pPr>
                      <a:r>
                        <a:rPr kumimoji="0" lang="en-GB" sz="1000" b="0" i="0" u="none" strike="noStrike" cap="none" normalizeH="0" baseline="0" dirty="0">
                          <a:ln>
                            <a:noFill/>
                          </a:ln>
                          <a:solidFill>
                            <a:schemeClr val="tx1"/>
                          </a:solidFill>
                          <a:effectLst/>
                          <a:latin typeface="Arial" charset="0"/>
                          <a:cs typeface="Times New Roman" pitchFamily="18" charset="0"/>
                        </a:rPr>
                        <a:t>In 2005, production of bioethanol exceeded 40 billion </a:t>
                      </a:r>
                      <a:r>
                        <a:rPr kumimoji="0" lang="en-GB" sz="1000" b="0" i="0" u="none" strike="noStrike" cap="none" normalizeH="0" baseline="0" dirty="0" err="1">
                          <a:ln>
                            <a:noFill/>
                          </a:ln>
                          <a:solidFill>
                            <a:schemeClr val="tx1"/>
                          </a:solidFill>
                          <a:effectLst/>
                          <a:latin typeface="Arial" charset="0"/>
                          <a:cs typeface="Times New Roman" pitchFamily="18" charset="0"/>
                        </a:rPr>
                        <a:t>liters</a:t>
                      </a:r>
                      <a:r>
                        <a:rPr kumimoji="0" lang="en-GB" sz="1000" b="0" i="0" u="none" strike="noStrike" cap="none" normalizeH="0" baseline="0" dirty="0">
                          <a:ln>
                            <a:noFill/>
                          </a:ln>
                          <a:solidFill>
                            <a:schemeClr val="tx1"/>
                          </a:solidFill>
                          <a:effectLst/>
                          <a:latin typeface="Arial" charset="0"/>
                          <a:cs typeface="Times New Roman" pitchFamily="18" charset="0"/>
                        </a:rPr>
                        <a:t> and the market is expected to grow rapidly in the coming years due to high oil prices and subsequently the demand to become independent from fossil energy resources. An increase in bioethanol production of even less than 5%, can significantly reduce the cost of bioethanol production. The technology has the potential to contribute to an increase in production of bioethanol from both traditional renewable resources including corn, sugar cane and wheat, and </a:t>
                      </a:r>
                      <a:r>
                        <a:rPr kumimoji="0" lang="en-GB" sz="1000" b="0" i="0" u="none" strike="noStrike" cap="none" normalizeH="0" baseline="0" dirty="0" err="1">
                          <a:ln>
                            <a:noFill/>
                          </a:ln>
                          <a:solidFill>
                            <a:schemeClr val="tx1"/>
                          </a:solidFill>
                          <a:effectLst/>
                          <a:latin typeface="Arial" charset="0"/>
                          <a:cs typeface="Times New Roman" pitchFamily="18" charset="0"/>
                        </a:rPr>
                        <a:t>lignocellulosic</a:t>
                      </a:r>
                      <a:r>
                        <a:rPr kumimoji="0" lang="en-GB" sz="1000" b="0" i="0" u="none" strike="noStrike" cap="none" normalizeH="0" baseline="0" dirty="0">
                          <a:ln>
                            <a:noFill/>
                          </a:ln>
                          <a:solidFill>
                            <a:schemeClr val="tx1"/>
                          </a:solidFill>
                          <a:effectLst/>
                          <a:latin typeface="Arial" charset="0"/>
                          <a:cs typeface="Times New Roman" pitchFamily="18" charset="0"/>
                        </a:rPr>
                        <a:t> based resources. </a:t>
                      </a:r>
                      <a:endParaRPr kumimoji="0" lang="en-GB" sz="1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
                          <a:srgbClr val="333399"/>
                        </a:buClr>
                        <a:buSzTx/>
                        <a:buFont typeface="Wingdings" pitchFamily="2" charset="2"/>
                        <a:buNone/>
                        <a:tabLst/>
                      </a:pPr>
                      <a:r>
                        <a:rPr kumimoji="0" lang="en-GB" sz="1000" b="1" i="0" u="none" strike="noStrike" cap="none" normalizeH="0" baseline="0" dirty="0">
                          <a:ln>
                            <a:noFill/>
                          </a:ln>
                          <a:solidFill>
                            <a:schemeClr val="tx1"/>
                          </a:solidFill>
                          <a:effectLst/>
                          <a:latin typeface="Arial" charset="0"/>
                          <a:cs typeface="Times New Roman" pitchFamily="18" charset="0"/>
                        </a:rPr>
                        <a:t>About </a:t>
                      </a:r>
                      <a:r>
                        <a:rPr kumimoji="0" lang="en-GB" sz="1000" b="1" i="0" u="none" strike="noStrike" cap="none" normalizeH="0" baseline="0" dirty="0" err="1">
                          <a:ln>
                            <a:noFill/>
                          </a:ln>
                          <a:solidFill>
                            <a:schemeClr val="tx1"/>
                          </a:solidFill>
                          <a:effectLst/>
                          <a:latin typeface="Arial" charset="0"/>
                          <a:cs typeface="Times New Roman" pitchFamily="18" charset="0"/>
                        </a:rPr>
                        <a:t>Fluxome</a:t>
                      </a:r>
                      <a:r>
                        <a:rPr kumimoji="0" lang="en-GB" sz="1000" b="1" i="0" u="none" strike="noStrike" cap="none" normalizeH="0" baseline="0" dirty="0">
                          <a:ln>
                            <a:noFill/>
                          </a:ln>
                          <a:solidFill>
                            <a:schemeClr val="tx1"/>
                          </a:solidFill>
                          <a:effectLst/>
                          <a:latin typeface="Arial" charset="0"/>
                          <a:cs typeface="Times New Roman" pitchFamily="18" charset="0"/>
                        </a:rPr>
                        <a:t> Sciences</a:t>
                      </a:r>
                      <a:r>
                        <a:rPr kumimoji="0" lang="en-GB" sz="1000" b="0" i="0" u="none" strike="noStrike" cap="none" normalizeH="0" baseline="0" dirty="0">
                          <a:ln>
                            <a:noFill/>
                          </a:ln>
                          <a:solidFill>
                            <a:schemeClr val="tx1"/>
                          </a:solidFill>
                          <a:effectLst/>
                          <a:latin typeface="Arial" charset="0"/>
                          <a:cs typeface="Times New Roman" pitchFamily="18" charset="0"/>
                        </a:rPr>
                        <a:t> </a:t>
                      </a:r>
                      <a:r>
                        <a:rPr kumimoji="0" lang="en-GB" sz="1000" b="0" i="0" u="sng" strike="noStrike" cap="none" normalizeH="0" baseline="0" dirty="0">
                          <a:ln>
                            <a:noFill/>
                          </a:ln>
                          <a:solidFill>
                            <a:schemeClr val="tx1"/>
                          </a:solidFill>
                          <a:effectLst/>
                          <a:latin typeface="Arial" charset="0"/>
                          <a:cs typeface="Times New Roman" pitchFamily="18" charset="0"/>
                          <a:hlinkClick r:id="rId3" tooltip="http://www.fluxome.com/"/>
                        </a:rPr>
                        <a:t>http://www.fluxome.com/</a:t>
                      </a:r>
                      <a:br>
                        <a:rPr kumimoji="0" lang="en-GB" sz="1000" b="0" i="0" u="none" strike="noStrike" cap="none" normalizeH="0" baseline="0" dirty="0">
                          <a:ln>
                            <a:noFill/>
                          </a:ln>
                          <a:solidFill>
                            <a:schemeClr val="tx1"/>
                          </a:solidFill>
                          <a:effectLst/>
                          <a:latin typeface="Arial" charset="0"/>
                          <a:cs typeface="Times New Roman" pitchFamily="18" charset="0"/>
                        </a:rPr>
                      </a:br>
                      <a:r>
                        <a:rPr kumimoji="0" lang="en-GB" sz="1000" b="0" i="0" u="none" strike="noStrike" cap="none" normalizeH="0" baseline="0" dirty="0" err="1">
                          <a:ln>
                            <a:noFill/>
                          </a:ln>
                          <a:solidFill>
                            <a:schemeClr val="tx1"/>
                          </a:solidFill>
                          <a:effectLst/>
                          <a:latin typeface="Arial" charset="0"/>
                          <a:cs typeface="Times New Roman" pitchFamily="18" charset="0"/>
                        </a:rPr>
                        <a:t>Fluxome</a:t>
                      </a:r>
                      <a:r>
                        <a:rPr kumimoji="0" lang="en-GB" sz="1000" b="0" i="0" u="none" strike="noStrike" cap="none" normalizeH="0" baseline="0" dirty="0">
                          <a:ln>
                            <a:noFill/>
                          </a:ln>
                          <a:solidFill>
                            <a:schemeClr val="tx1"/>
                          </a:solidFill>
                          <a:effectLst/>
                          <a:latin typeface="Arial" charset="0"/>
                          <a:cs typeface="Times New Roman" pitchFamily="18" charset="0"/>
                        </a:rPr>
                        <a:t> Sciences operates within the field of White Biotechnology, i.e. the bio-based production of chemical compounds. </a:t>
                      </a:r>
                      <a:r>
                        <a:rPr kumimoji="0" lang="en-GB" sz="1000" b="0" i="0" u="none" strike="noStrike" cap="none" normalizeH="0" baseline="0" dirty="0" err="1">
                          <a:ln>
                            <a:noFill/>
                          </a:ln>
                          <a:solidFill>
                            <a:schemeClr val="tx1"/>
                          </a:solidFill>
                          <a:effectLst/>
                          <a:latin typeface="Arial" charset="0"/>
                          <a:cs typeface="Times New Roman" pitchFamily="18" charset="0"/>
                        </a:rPr>
                        <a:t>Fluxome</a:t>
                      </a:r>
                      <a:r>
                        <a:rPr kumimoji="0" lang="en-GB" sz="1000" b="0" i="0" u="none" strike="noStrike" cap="none" normalizeH="0" baseline="0" dirty="0">
                          <a:ln>
                            <a:noFill/>
                          </a:ln>
                          <a:solidFill>
                            <a:schemeClr val="tx1"/>
                          </a:solidFill>
                          <a:effectLst/>
                          <a:latin typeface="Arial" charset="0"/>
                          <a:cs typeface="Times New Roman" pitchFamily="18" charset="0"/>
                        </a:rPr>
                        <a:t> Sciences is a product company located in Copenhagen which focuses on the bio-based production of </a:t>
                      </a:r>
                      <a:r>
                        <a:rPr kumimoji="0" lang="en-GB" sz="1000" b="0" i="0" u="none" strike="noStrike" cap="none" normalizeH="0" baseline="0" dirty="0" err="1">
                          <a:ln>
                            <a:noFill/>
                          </a:ln>
                          <a:solidFill>
                            <a:schemeClr val="tx1"/>
                          </a:solidFill>
                          <a:effectLst/>
                          <a:latin typeface="Arial" charset="0"/>
                          <a:cs typeface="Times New Roman" pitchFamily="18" charset="0"/>
                        </a:rPr>
                        <a:t>nutraceuticals</a:t>
                      </a:r>
                      <a:r>
                        <a:rPr kumimoji="0" lang="en-GB" sz="1000" b="0" i="0" u="none" strike="noStrike" cap="none" normalizeH="0" baseline="0" dirty="0">
                          <a:ln>
                            <a:noFill/>
                          </a:ln>
                          <a:solidFill>
                            <a:schemeClr val="tx1"/>
                          </a:solidFill>
                          <a:effectLst/>
                          <a:latin typeface="Arial" charset="0"/>
                          <a:cs typeface="Times New Roman" pitchFamily="18" charset="0"/>
                        </a:rPr>
                        <a:t> and biofuels. Using its Metabolic Engineering platform and through the insertion of genetic modifications in living organisms (yeasts of any type but also bacteria and fungi), </a:t>
                      </a:r>
                      <a:r>
                        <a:rPr kumimoji="0" lang="en-GB" sz="1000" b="0" i="0" u="none" strike="noStrike" cap="none" normalizeH="0" baseline="0" dirty="0" err="1">
                          <a:ln>
                            <a:noFill/>
                          </a:ln>
                          <a:solidFill>
                            <a:schemeClr val="tx1"/>
                          </a:solidFill>
                          <a:effectLst/>
                          <a:latin typeface="Arial" charset="0"/>
                          <a:cs typeface="Times New Roman" pitchFamily="18" charset="0"/>
                        </a:rPr>
                        <a:t>Fluxome</a:t>
                      </a:r>
                      <a:r>
                        <a:rPr kumimoji="0" lang="en-GB" sz="1000" b="0" i="0" u="none" strike="noStrike" cap="none" normalizeH="0" baseline="0" dirty="0">
                          <a:ln>
                            <a:noFill/>
                          </a:ln>
                          <a:solidFill>
                            <a:schemeClr val="tx1"/>
                          </a:solidFill>
                          <a:effectLst/>
                          <a:latin typeface="Arial" charset="0"/>
                          <a:cs typeface="Times New Roman" pitchFamily="18" charset="0"/>
                        </a:rPr>
                        <a:t> Sciences builds improved cell factories, enhances production yields and optimizes bioprocesses.</a:t>
                      </a:r>
                      <a:r>
                        <a:rPr kumimoji="0" lang="en-GB" sz="1600" b="0" i="0" u="none" strike="noStrike" cap="none" normalizeH="0" baseline="0" dirty="0">
                          <a:ln>
                            <a:noFill/>
                          </a:ln>
                          <a:solidFill>
                            <a:schemeClr val="tx1"/>
                          </a:solidFill>
                          <a:effectLst/>
                          <a:latin typeface="Arial" charset="0"/>
                          <a:cs typeface="Times New Roman" pitchFamily="18" charset="0"/>
                        </a:rPr>
                        <a:t> </a:t>
                      </a:r>
                      <a:endParaRPr kumimoji="0" lang="en-GB" sz="1600" b="0" i="0" u="none" strike="noStrike" cap="none" normalizeH="0" baseline="0" dirty="0">
                        <a:ln>
                          <a:noFill/>
                        </a:ln>
                        <a:solidFill>
                          <a:schemeClr val="tx1"/>
                        </a:solidFill>
                        <a:effectLst/>
                        <a:latin typeface="Times" charset="0"/>
                      </a:endParaRPr>
                    </a:p>
                  </a:txBody>
                  <a:tcPr marT="45724" marB="45724"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13324" name="Picture 15">
            <a:extLst>
              <a:ext uri="{FF2B5EF4-FFF2-40B4-BE49-F238E27FC236}">
                <a16:creationId xmlns:a16="http://schemas.microsoft.com/office/drawing/2014/main" id="{35E55175-B1CF-4347-9B2D-209B91306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548"/>
          <a:stretch>
            <a:fillRect/>
          </a:stretch>
        </p:blipFill>
        <p:spPr bwMode="auto">
          <a:xfrm>
            <a:off x="4886325" y="998538"/>
            <a:ext cx="3560763"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25" name="Picture 16">
            <a:extLst>
              <a:ext uri="{FF2B5EF4-FFF2-40B4-BE49-F238E27FC236}">
                <a16:creationId xmlns:a16="http://schemas.microsoft.com/office/drawing/2014/main" id="{B594168A-EE6E-4656-B2B6-9FD2CBE555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6538" y="3505200"/>
            <a:ext cx="2700337"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6" name="Rectangle 17">
            <a:extLst>
              <a:ext uri="{FF2B5EF4-FFF2-40B4-BE49-F238E27FC236}">
                <a16:creationId xmlns:a16="http://schemas.microsoft.com/office/drawing/2014/main" id="{6897AC5E-3E24-4680-B628-D0F2FEA0A243}"/>
              </a:ext>
            </a:extLst>
          </p:cNvPr>
          <p:cNvSpPr>
            <a:spLocks noChangeArrowheads="1"/>
          </p:cNvSpPr>
          <p:nvPr/>
        </p:nvSpPr>
        <p:spPr bwMode="auto">
          <a:xfrm>
            <a:off x="4878388" y="5927725"/>
            <a:ext cx="3625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en-US" altLang="de-DE" sz="1000">
                <a:latin typeface="Verdana" panose="020B0604030504040204" pitchFamily="34" charset="0"/>
              </a:rPr>
              <a:t>C. Bro et al. Metabolic Engineering 8 (2006) 102–111</a:t>
            </a:r>
          </a:p>
        </p:txBody>
      </p:sp>
      <p:sp>
        <p:nvSpPr>
          <p:cNvPr id="8207" name="Rectangle 18">
            <a:extLst>
              <a:ext uri="{FF2B5EF4-FFF2-40B4-BE49-F238E27FC236}">
                <a16:creationId xmlns:a16="http://schemas.microsoft.com/office/drawing/2014/main" id="{21644C3A-0F15-49F0-9AB0-1C3647BDA4C9}"/>
              </a:ext>
            </a:extLst>
          </p:cNvPr>
          <p:cNvSpPr>
            <a:spLocks noChangeArrowheads="1"/>
          </p:cNvSpPr>
          <p:nvPr/>
        </p:nvSpPr>
        <p:spPr bwMode="auto">
          <a:xfrm>
            <a:off x="-3175" y="239713"/>
            <a:ext cx="57658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itchFamily="2" charset="2"/>
              <a:buChar char="§"/>
              <a:defRPr sz="2000">
                <a:solidFill>
                  <a:schemeClr val="tx1"/>
                </a:solidFill>
                <a:latin typeface="Arial" pitchFamily="34" charset="0"/>
              </a:defRPr>
            </a:lvl1pPr>
            <a:lvl2pPr marL="742950" indent="-285750">
              <a:spcBef>
                <a:spcPct val="20000"/>
              </a:spcBef>
              <a:buClr>
                <a:srgbClr val="333399"/>
              </a:buClr>
              <a:buChar char="•"/>
              <a:defRPr>
                <a:solidFill>
                  <a:schemeClr val="tx1"/>
                </a:solidFill>
                <a:latin typeface="Arial" pitchFamily="34" charset="0"/>
              </a:defRPr>
            </a:lvl2pPr>
            <a:lvl3pPr marL="1143000" indent="-228600">
              <a:spcBef>
                <a:spcPct val="20000"/>
              </a:spcBef>
              <a:buClr>
                <a:schemeClr val="accent2"/>
              </a:buClr>
              <a:buFont typeface="Wingdings" pitchFamily="2" charset="2"/>
              <a:buChar char="§"/>
              <a:defRPr sz="1600">
                <a:solidFill>
                  <a:schemeClr val="tx1"/>
                </a:solidFill>
                <a:latin typeface="Arial" pitchFamily="34" charset="0"/>
              </a:defRPr>
            </a:lvl3pPr>
            <a:lvl4pPr marL="1600200" indent="-228600">
              <a:spcBef>
                <a:spcPct val="20000"/>
              </a:spcBef>
              <a:buClr>
                <a:schemeClr val="accent2"/>
              </a:buClr>
              <a:buFont typeface="Wingdings" pitchFamily="2" charset="2"/>
              <a:buChar char="§"/>
              <a:defRPr sz="2000">
                <a:solidFill>
                  <a:schemeClr val="tx1"/>
                </a:solidFill>
                <a:latin typeface="Arial" pitchFamily="34" charset="0"/>
              </a:defRPr>
            </a:lvl4pPr>
            <a:lvl5pPr marL="2057400" indent="-228600">
              <a:spcBef>
                <a:spcPct val="20000"/>
              </a:spcBef>
              <a:buClr>
                <a:schemeClr val="accent2"/>
              </a:buClr>
              <a:buFont typeface="Wingdings" pitchFamily="2" charset="2"/>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accent2"/>
              </a:buClr>
              <a:buFont typeface="Wingdings" pitchFamily="2" charset="2"/>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accent2"/>
              </a:buClr>
              <a:buFont typeface="Wingdings" pitchFamily="2" charset="2"/>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accent2"/>
              </a:buClr>
              <a:buFont typeface="Wingdings" pitchFamily="2" charset="2"/>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accent2"/>
              </a:buClr>
              <a:buFont typeface="Wingdings" pitchFamily="2" charset="2"/>
              <a:buChar char="§"/>
              <a:defRPr sz="2000">
                <a:solidFill>
                  <a:schemeClr val="tx1"/>
                </a:solidFill>
                <a:latin typeface="Arial" pitchFamily="34" charset="0"/>
              </a:defRPr>
            </a:lvl9pPr>
          </a:lstStyle>
          <a:p>
            <a:pPr eaLnBrk="1" hangingPunct="1">
              <a:spcBef>
                <a:spcPct val="0"/>
              </a:spcBef>
              <a:buClrTx/>
              <a:buFontTx/>
              <a:buNone/>
              <a:defRPr/>
            </a:pPr>
            <a:r>
              <a:rPr lang="en-GB" altLang="de-DE" sz="1600" b="1" dirty="0">
                <a:solidFill>
                  <a:srgbClr val="00549F"/>
                </a:solidFill>
                <a:latin typeface="+mj-lt"/>
                <a:ea typeface="+mj-ea"/>
                <a:cs typeface="+mj-cs"/>
              </a:rPr>
              <a:t>Fluxome Sciences' patent application on improving bioethanol production has been granted in Europe and the US</a:t>
            </a:r>
            <a:endParaRPr lang="en-US" altLang="de-DE" sz="1600" b="1" dirty="0">
              <a:solidFill>
                <a:srgbClr val="00549F"/>
              </a:solidFill>
              <a:latin typeface="+mj-lt"/>
              <a:ea typeface="+mj-ea"/>
              <a:cs typeface="+mj-cs"/>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DB026628-1F72-4E29-A863-33AD5B9BB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548"/>
          <a:stretch>
            <a:fillRect/>
          </a:stretch>
        </p:blipFill>
        <p:spPr bwMode="auto">
          <a:xfrm>
            <a:off x="5400675" y="998538"/>
            <a:ext cx="3560763"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Picture 3">
            <a:extLst>
              <a:ext uri="{FF2B5EF4-FFF2-40B4-BE49-F238E27FC236}">
                <a16:creationId xmlns:a16="http://schemas.microsoft.com/office/drawing/2014/main" id="{3FB2C206-8CDC-4D60-92A5-44A9C6BFCE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0888" y="3656013"/>
            <a:ext cx="2700337"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4" name="Rectangle 4">
            <a:extLst>
              <a:ext uri="{FF2B5EF4-FFF2-40B4-BE49-F238E27FC236}">
                <a16:creationId xmlns:a16="http://schemas.microsoft.com/office/drawing/2014/main" id="{6F1ADFD6-F22C-490C-8A42-DB35C3E4FCB0}"/>
              </a:ext>
            </a:extLst>
          </p:cNvPr>
          <p:cNvSpPr>
            <a:spLocks noChangeArrowheads="1"/>
          </p:cNvSpPr>
          <p:nvPr/>
        </p:nvSpPr>
        <p:spPr bwMode="auto">
          <a:xfrm>
            <a:off x="104775" y="3897313"/>
            <a:ext cx="55435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FontTx/>
              <a:buNone/>
            </a:pPr>
            <a:r>
              <a:rPr lang="en-US" altLang="de-DE" sz="1600">
                <a:latin typeface="Verdana" panose="020B0604030504040204" pitchFamily="34" charset="0"/>
              </a:rPr>
              <a:t>Deletion of </a:t>
            </a:r>
            <a:r>
              <a:rPr lang="en-US" altLang="de-DE" sz="1600" i="1">
                <a:latin typeface="Verdana" panose="020B0604030504040204" pitchFamily="34" charset="0"/>
              </a:rPr>
              <a:t>GDH1</a:t>
            </a:r>
            <a:r>
              <a:rPr lang="en-US" altLang="de-DE" sz="1600">
                <a:latin typeface="Verdana" panose="020B0604030504040204" pitchFamily="34" charset="0"/>
              </a:rPr>
              <a:t> and overexpression of </a:t>
            </a:r>
            <a:r>
              <a:rPr lang="en-US" altLang="de-DE" sz="1600" i="1">
                <a:latin typeface="Verdana" panose="020B0604030504040204" pitchFamily="34" charset="0"/>
              </a:rPr>
              <a:t>GDH2</a:t>
            </a:r>
          </a:p>
          <a:p>
            <a:pPr algn="ctr">
              <a:spcBef>
                <a:spcPct val="0"/>
              </a:spcBef>
              <a:buClrTx/>
              <a:buFontTx/>
              <a:buNone/>
            </a:pPr>
            <a:endParaRPr lang="en-US" altLang="de-DE" sz="1600">
              <a:latin typeface="Verdana" panose="020B0604030504040204" pitchFamily="34" charset="0"/>
            </a:endParaRPr>
          </a:p>
          <a:p>
            <a:pPr algn="ctr">
              <a:spcBef>
                <a:spcPct val="0"/>
              </a:spcBef>
              <a:buClrTx/>
              <a:buFontTx/>
              <a:buNone/>
            </a:pPr>
            <a:r>
              <a:rPr lang="en-US" altLang="de-DE" sz="1600">
                <a:latin typeface="Verdana" panose="020B0604030504040204" pitchFamily="34" charset="0"/>
              </a:rPr>
              <a:t>2-Oxoglutarate+NH</a:t>
            </a:r>
            <a:r>
              <a:rPr lang="en-US" altLang="de-DE" sz="1600" baseline="-25000">
                <a:latin typeface="Verdana" panose="020B0604030504040204" pitchFamily="34" charset="0"/>
              </a:rPr>
              <a:t>4</a:t>
            </a:r>
            <a:r>
              <a:rPr lang="en-US" altLang="de-DE" sz="1600">
                <a:latin typeface="Verdana" panose="020B0604030504040204" pitchFamily="34" charset="0"/>
              </a:rPr>
              <a:t>+NADH </a:t>
            </a:r>
            <a:r>
              <a:rPr lang="en-US" altLang="de-DE">
                <a:latin typeface="Verdana" panose="020B0604030504040204" pitchFamily="34" charset="0"/>
                <a:sym typeface="Wingdings" panose="05000000000000000000" pitchFamily="2" charset="2"/>
              </a:rPr>
              <a:t> </a:t>
            </a:r>
            <a:r>
              <a:rPr lang="en-US" altLang="de-DE" sz="1600">
                <a:latin typeface="Verdana" panose="020B0604030504040204" pitchFamily="34" charset="0"/>
              </a:rPr>
              <a:t>L-Glutamate+NAD</a:t>
            </a:r>
            <a:r>
              <a:rPr lang="en-US" altLang="de-DE" sz="1600" baseline="30000">
                <a:latin typeface="Verdana" panose="020B0604030504040204" pitchFamily="34" charset="0"/>
              </a:rPr>
              <a:t>+</a:t>
            </a:r>
          </a:p>
        </p:txBody>
      </p:sp>
      <p:sp>
        <p:nvSpPr>
          <p:cNvPr id="15365" name="Rectangle 5">
            <a:extLst>
              <a:ext uri="{FF2B5EF4-FFF2-40B4-BE49-F238E27FC236}">
                <a16:creationId xmlns:a16="http://schemas.microsoft.com/office/drawing/2014/main" id="{EFC137B6-AC5B-46B7-99EA-AC97303BB4E8}"/>
              </a:ext>
            </a:extLst>
          </p:cNvPr>
          <p:cNvSpPr>
            <a:spLocks noChangeArrowheads="1"/>
          </p:cNvSpPr>
          <p:nvPr/>
        </p:nvSpPr>
        <p:spPr bwMode="auto">
          <a:xfrm>
            <a:off x="0" y="828675"/>
            <a:ext cx="5600700" cy="232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r>
              <a:rPr lang="en-US" altLang="de-DE" sz="1400">
                <a:latin typeface="Verdana" panose="020B0604030504040204" pitchFamily="34" charset="0"/>
              </a:rPr>
              <a:t>2-Oxoglutarate+NH</a:t>
            </a:r>
            <a:r>
              <a:rPr lang="en-US" altLang="de-DE" sz="1400" baseline="-25000">
                <a:latin typeface="Verdana" panose="020B0604030504040204" pitchFamily="34" charset="0"/>
              </a:rPr>
              <a:t>4</a:t>
            </a:r>
            <a:r>
              <a:rPr lang="en-US" altLang="de-DE" sz="1400">
                <a:latin typeface="Verdana" panose="020B0604030504040204" pitchFamily="34" charset="0"/>
              </a:rPr>
              <a:t>+NAD(P)H </a:t>
            </a:r>
            <a:r>
              <a:rPr lang="en-US" altLang="de-DE" sz="1400">
                <a:latin typeface="Verdana" panose="020B0604030504040204" pitchFamily="34" charset="0"/>
                <a:sym typeface="Wingdings" panose="05000000000000000000" pitchFamily="2" charset="2"/>
              </a:rPr>
              <a:t> </a:t>
            </a:r>
            <a:r>
              <a:rPr lang="en-US" altLang="de-DE" sz="1400">
                <a:latin typeface="Verdana" panose="020B0604030504040204" pitchFamily="34" charset="0"/>
              </a:rPr>
              <a:t>L-Glutamate+NAD(P)</a:t>
            </a:r>
            <a:r>
              <a:rPr lang="en-US" altLang="de-DE" sz="1400" baseline="30000">
                <a:latin typeface="Verdana" panose="020B0604030504040204" pitchFamily="34" charset="0"/>
              </a:rPr>
              <a:t>+</a:t>
            </a:r>
          </a:p>
          <a:p>
            <a:pPr algn="ctr">
              <a:spcBef>
                <a:spcPct val="0"/>
              </a:spcBef>
              <a:buClrTx/>
              <a:buFontTx/>
              <a:buNone/>
            </a:pPr>
            <a:endParaRPr lang="de-DE" altLang="de-DE" sz="1400" baseline="30000">
              <a:latin typeface="Verdana" panose="020B0604030504040204" pitchFamily="34" charset="0"/>
            </a:endParaRPr>
          </a:p>
          <a:p>
            <a:pPr>
              <a:spcBef>
                <a:spcPct val="0"/>
              </a:spcBef>
              <a:buClrTx/>
              <a:buFontTx/>
              <a:buNone/>
            </a:pPr>
            <a:r>
              <a:rPr lang="en-US" altLang="de-DE" sz="1600" i="1">
                <a:latin typeface="Verdana" panose="020B0604030504040204" pitchFamily="34" charset="0"/>
              </a:rPr>
              <a:t>GDH1: </a:t>
            </a:r>
          </a:p>
          <a:p>
            <a:pPr>
              <a:spcBef>
                <a:spcPct val="0"/>
              </a:spcBef>
              <a:buClrTx/>
              <a:buFontTx/>
              <a:buNone/>
            </a:pPr>
            <a:r>
              <a:rPr lang="en-US" altLang="de-DE" sz="1600">
                <a:latin typeface="Verdana" panose="020B0604030504040204" pitchFamily="34" charset="0"/>
              </a:rPr>
              <a:t> NADPH dependent</a:t>
            </a:r>
          </a:p>
          <a:p>
            <a:pPr>
              <a:spcBef>
                <a:spcPct val="0"/>
              </a:spcBef>
              <a:buClrTx/>
              <a:buFontTx/>
              <a:buNone/>
            </a:pPr>
            <a:r>
              <a:rPr lang="en-US" altLang="de-DE" sz="1600">
                <a:latin typeface="Verdana" panose="020B0604030504040204" pitchFamily="34" charset="0"/>
              </a:rPr>
              <a:t> catalysis primarily the forward reaction </a:t>
            </a:r>
          </a:p>
          <a:p>
            <a:pPr>
              <a:spcBef>
                <a:spcPct val="0"/>
              </a:spcBef>
              <a:buClrTx/>
              <a:buFontTx/>
              <a:buNone/>
            </a:pPr>
            <a:r>
              <a:rPr lang="en-US" altLang="de-DE" sz="1600" i="1">
                <a:latin typeface="Verdana" panose="020B0604030504040204" pitchFamily="34" charset="0"/>
              </a:rPr>
              <a:t>GDH2</a:t>
            </a:r>
          </a:p>
          <a:p>
            <a:pPr>
              <a:spcBef>
                <a:spcPct val="0"/>
              </a:spcBef>
              <a:buClrTx/>
              <a:buFontTx/>
              <a:buNone/>
            </a:pPr>
            <a:r>
              <a:rPr lang="en-US" altLang="de-DE" sz="1600">
                <a:latin typeface="Verdana" panose="020B0604030504040204" pitchFamily="34" charset="0"/>
              </a:rPr>
              <a:t> NADH dependent</a:t>
            </a:r>
          </a:p>
          <a:p>
            <a:pPr>
              <a:spcBef>
                <a:spcPct val="0"/>
              </a:spcBef>
              <a:buClrTx/>
              <a:buFontTx/>
              <a:buNone/>
            </a:pPr>
            <a:r>
              <a:rPr lang="en-US" altLang="de-DE" sz="1600">
                <a:latin typeface="Verdana" panose="020B0604030504040204" pitchFamily="34" charset="0"/>
              </a:rPr>
              <a:t> catalysis primarily the reverse reaction </a:t>
            </a:r>
          </a:p>
          <a:p>
            <a:pPr>
              <a:spcBef>
                <a:spcPct val="0"/>
              </a:spcBef>
              <a:buClrTx/>
              <a:buFontTx/>
              <a:buNone/>
            </a:pPr>
            <a:endParaRPr lang="en-US" altLang="de-DE" sz="1600">
              <a:latin typeface="Verdana" panose="020B0604030504040204" pitchFamily="34" charset="0"/>
            </a:endParaRPr>
          </a:p>
          <a:p>
            <a:pPr algn="ctr">
              <a:spcBef>
                <a:spcPct val="0"/>
              </a:spcBef>
              <a:buClrTx/>
              <a:buFontTx/>
              <a:buNone/>
            </a:pPr>
            <a:endParaRPr lang="en-US" altLang="de-DE" sz="1600" baseline="30000">
              <a:latin typeface="Verdana" panose="020B0604030504040204" pitchFamily="34" charset="0"/>
            </a:endParaRPr>
          </a:p>
        </p:txBody>
      </p:sp>
      <p:sp>
        <p:nvSpPr>
          <p:cNvPr id="438278" name="Rectangle 6">
            <a:extLst>
              <a:ext uri="{FF2B5EF4-FFF2-40B4-BE49-F238E27FC236}">
                <a16:creationId xmlns:a16="http://schemas.microsoft.com/office/drawing/2014/main" id="{58BDBD84-4862-4939-99C4-AF45F1E07DCA}"/>
              </a:ext>
            </a:extLst>
          </p:cNvPr>
          <p:cNvSpPr>
            <a:spLocks noGrp="1" noChangeArrowheads="1"/>
          </p:cNvSpPr>
          <p:nvPr>
            <p:ph type="title"/>
          </p:nvPr>
        </p:nvSpPr>
        <p:spPr>
          <a:xfrm>
            <a:off x="217488" y="0"/>
            <a:ext cx="9144000" cy="576263"/>
          </a:xfrm>
        </p:spPr>
        <p:txBody>
          <a:bodyPr/>
          <a:lstStyle/>
          <a:p>
            <a:pPr>
              <a:defRPr/>
            </a:pPr>
            <a:r>
              <a:rPr lang="de-DE" altLang="de-DE" sz="2800" b="1" kern="1200" dirty="0">
                <a:solidFill>
                  <a:srgbClr val="00549F"/>
                </a:solidFill>
              </a:rPr>
              <a:t>Glutamate </a:t>
            </a:r>
            <a:r>
              <a:rPr lang="de-DE" altLang="de-DE" sz="2800" b="1" kern="1200" dirty="0" err="1">
                <a:solidFill>
                  <a:srgbClr val="00549F"/>
                </a:solidFill>
              </a:rPr>
              <a:t>synthesis</a:t>
            </a:r>
            <a:r>
              <a:rPr lang="de-DE" altLang="de-DE" sz="2800" b="1" kern="1200" dirty="0">
                <a:solidFill>
                  <a:srgbClr val="00549F"/>
                </a:solidFill>
              </a:rPr>
              <a:t> </a:t>
            </a:r>
            <a:endParaRPr lang="en-US" altLang="de-DE" sz="2800" b="1" kern="1200" dirty="0">
              <a:solidFill>
                <a:srgbClr val="00549F"/>
              </a:solidFil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liennummernplatzhalter 1">
            <a:extLst>
              <a:ext uri="{FF2B5EF4-FFF2-40B4-BE49-F238E27FC236}">
                <a16:creationId xmlns:a16="http://schemas.microsoft.com/office/drawing/2014/main" id="{DA63D7A7-4088-4DA2-BB90-476D5B3BDE14}"/>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1DD0E244-E38E-4C24-902C-786954FB639D}" type="slidenum">
              <a:rPr lang="de-CH" altLang="de-DE" sz="1400">
                <a:latin typeface="Times" panose="02020603050405020304" pitchFamily="18" charset="0"/>
              </a:rPr>
              <a:pPr>
                <a:spcBef>
                  <a:spcPct val="0"/>
                </a:spcBef>
                <a:buClrTx/>
                <a:buFontTx/>
                <a:buNone/>
              </a:pPr>
              <a:t>8</a:t>
            </a:fld>
            <a:endParaRPr lang="de-CH" altLang="de-DE" sz="1400">
              <a:latin typeface="Times" panose="02020603050405020304" pitchFamily="18" charset="0"/>
            </a:endParaRPr>
          </a:p>
        </p:txBody>
      </p:sp>
      <p:pic>
        <p:nvPicPr>
          <p:cNvPr id="17411" name="Picture 2" descr="Image">
            <a:extLst>
              <a:ext uri="{FF2B5EF4-FFF2-40B4-BE49-F238E27FC236}">
                <a16:creationId xmlns:a16="http://schemas.microsoft.com/office/drawing/2014/main" id="{5B5A069B-CD5F-4924-9153-0FFB72C60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5763"/>
            <a:ext cx="7315200" cy="6040437"/>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3">
            <a:extLst>
              <a:ext uri="{FF2B5EF4-FFF2-40B4-BE49-F238E27FC236}">
                <a16:creationId xmlns:a16="http://schemas.microsoft.com/office/drawing/2014/main" id="{05FDD142-7055-4054-8225-323F5DE07C7A}"/>
              </a:ext>
            </a:extLst>
          </p:cNvPr>
          <p:cNvSpPr txBox="1">
            <a:spLocks noChangeArrowheads="1"/>
          </p:cNvSpPr>
          <p:nvPr/>
        </p:nvSpPr>
        <p:spPr bwMode="auto">
          <a:xfrm>
            <a:off x="6211888" y="6577013"/>
            <a:ext cx="2514600" cy="2746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1200">
                <a:latin typeface="Times New Roman" panose="02020603050405020304" pitchFamily="18" charset="0"/>
              </a:rPr>
              <a:t>Covert et al., TIBS, 2001</a:t>
            </a:r>
            <a:endParaRPr lang="en-US" altLang="de-DE" sz="1200">
              <a:latin typeface="Times New Roman" panose="02020603050405020304" pitchFamily="18" charset="0"/>
            </a:endParaRPr>
          </a:p>
        </p:txBody>
      </p:sp>
      <p:sp>
        <p:nvSpPr>
          <p:cNvPr id="17413" name="Rechteck 1">
            <a:extLst>
              <a:ext uri="{FF2B5EF4-FFF2-40B4-BE49-F238E27FC236}">
                <a16:creationId xmlns:a16="http://schemas.microsoft.com/office/drawing/2014/main" id="{11EB6474-EEBE-4497-98F1-9E38B8E0100C}"/>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liennummernplatzhalter 3">
            <a:extLst>
              <a:ext uri="{FF2B5EF4-FFF2-40B4-BE49-F238E27FC236}">
                <a16:creationId xmlns:a16="http://schemas.microsoft.com/office/drawing/2014/main" id="{8479AF86-8242-4D7C-9311-A5E9513832E1}"/>
              </a:ext>
            </a:extLst>
          </p:cNvPr>
          <p:cNvSpPr>
            <a:spLocks noGrp="1"/>
          </p:cNvSpPr>
          <p:nvPr>
            <p:ph type="sldNum" sz="quarter" idx="10"/>
          </p:nvPr>
        </p:nvSpPr>
        <p:spPr>
          <a:noFill/>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fld id="{EBF91668-ECCA-4253-B7A3-C3D18E2A9AAF}" type="slidenum">
              <a:rPr lang="de-CH" altLang="de-DE" sz="1400">
                <a:latin typeface="Times" panose="02020603050405020304" pitchFamily="18" charset="0"/>
              </a:rPr>
              <a:pPr>
                <a:spcBef>
                  <a:spcPct val="0"/>
                </a:spcBef>
                <a:buClrTx/>
                <a:buFontTx/>
                <a:buNone/>
              </a:pPr>
              <a:t>9</a:t>
            </a:fld>
            <a:endParaRPr lang="de-CH" altLang="de-DE" sz="1400">
              <a:latin typeface="Times" panose="02020603050405020304" pitchFamily="18" charset="0"/>
            </a:endParaRPr>
          </a:p>
        </p:txBody>
      </p:sp>
      <p:sp>
        <p:nvSpPr>
          <p:cNvPr id="18435" name="AutoShape 2">
            <a:extLst>
              <a:ext uri="{FF2B5EF4-FFF2-40B4-BE49-F238E27FC236}">
                <a16:creationId xmlns:a16="http://schemas.microsoft.com/office/drawing/2014/main" id="{7A443A13-BABD-4333-B011-B8974726DE2B}"/>
              </a:ext>
            </a:extLst>
          </p:cNvPr>
          <p:cNvSpPr>
            <a:spLocks noChangeAspect="1" noChangeArrowheads="1"/>
          </p:cNvSpPr>
          <p:nvPr/>
        </p:nvSpPr>
        <p:spPr bwMode="auto">
          <a:xfrm>
            <a:off x="2362200" y="1866900"/>
            <a:ext cx="2933700" cy="2286000"/>
          </a:xfrm>
          <a:prstGeom prst="roundRect">
            <a:avLst>
              <a:gd name="adj" fmla="val 16667"/>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18436" name="Line 3">
            <a:extLst>
              <a:ext uri="{FF2B5EF4-FFF2-40B4-BE49-F238E27FC236}">
                <a16:creationId xmlns:a16="http://schemas.microsoft.com/office/drawing/2014/main" id="{E41FE379-3D3D-4CEF-80E8-B62FAC57F4C6}"/>
              </a:ext>
            </a:extLst>
          </p:cNvPr>
          <p:cNvSpPr>
            <a:spLocks noChangeShapeType="1"/>
          </p:cNvSpPr>
          <p:nvPr/>
        </p:nvSpPr>
        <p:spPr bwMode="auto">
          <a:xfrm>
            <a:off x="3352800" y="1257300"/>
            <a:ext cx="0" cy="91440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7" name="Text Box 4">
            <a:extLst>
              <a:ext uri="{FF2B5EF4-FFF2-40B4-BE49-F238E27FC236}">
                <a16:creationId xmlns:a16="http://schemas.microsoft.com/office/drawing/2014/main" id="{A64B14A7-FC15-47BC-8B87-F3A49EACC733}"/>
              </a:ext>
            </a:extLst>
          </p:cNvPr>
          <p:cNvSpPr txBox="1">
            <a:spLocks noChangeArrowheads="1"/>
          </p:cNvSpPr>
          <p:nvPr/>
        </p:nvSpPr>
        <p:spPr bwMode="auto">
          <a:xfrm>
            <a:off x="2895600" y="13335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Si</a:t>
            </a:r>
            <a:endParaRPr lang="en-US" altLang="de-DE" sz="2400" i="1">
              <a:latin typeface="Times New Roman" panose="02020603050405020304" pitchFamily="18" charset="0"/>
            </a:endParaRPr>
          </a:p>
        </p:txBody>
      </p:sp>
      <p:sp>
        <p:nvSpPr>
          <p:cNvPr id="18438" name="Text Box 5">
            <a:extLst>
              <a:ext uri="{FF2B5EF4-FFF2-40B4-BE49-F238E27FC236}">
                <a16:creationId xmlns:a16="http://schemas.microsoft.com/office/drawing/2014/main" id="{E9B1679A-CF6B-43D8-9F57-E1E8D81C50F7}"/>
              </a:ext>
            </a:extLst>
          </p:cNvPr>
          <p:cNvSpPr txBox="1">
            <a:spLocks noChangeArrowheads="1"/>
          </p:cNvSpPr>
          <p:nvPr/>
        </p:nvSpPr>
        <p:spPr bwMode="auto">
          <a:xfrm>
            <a:off x="2667000" y="8001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substrate </a:t>
            </a:r>
            <a:r>
              <a:rPr lang="de-CH" altLang="de-DE" sz="2400" i="1">
                <a:latin typeface="Times New Roman" panose="02020603050405020304" pitchFamily="18" charset="0"/>
              </a:rPr>
              <a:t>S</a:t>
            </a:r>
            <a:r>
              <a:rPr lang="de-CH" altLang="de-DE" sz="2400" i="1" baseline="-25000">
                <a:latin typeface="Times New Roman" panose="02020603050405020304" pitchFamily="18" charset="0"/>
              </a:rPr>
              <a:t>i</a:t>
            </a:r>
            <a:endParaRPr lang="en-US" altLang="de-DE" sz="2400" i="1" baseline="30000">
              <a:latin typeface="Times New Roman" panose="02020603050405020304" pitchFamily="18" charset="0"/>
            </a:endParaRPr>
          </a:p>
        </p:txBody>
      </p:sp>
      <p:sp>
        <p:nvSpPr>
          <p:cNvPr id="18439" name="Line 6">
            <a:extLst>
              <a:ext uri="{FF2B5EF4-FFF2-40B4-BE49-F238E27FC236}">
                <a16:creationId xmlns:a16="http://schemas.microsoft.com/office/drawing/2014/main" id="{49943A08-5B90-45E1-A9D6-7213CEDE8182}"/>
              </a:ext>
            </a:extLst>
          </p:cNvPr>
          <p:cNvSpPr>
            <a:spLocks noChangeShapeType="1"/>
          </p:cNvSpPr>
          <p:nvPr/>
        </p:nvSpPr>
        <p:spPr bwMode="auto">
          <a:xfrm>
            <a:off x="3352800" y="3924300"/>
            <a:ext cx="0" cy="76200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40" name="Text Box 7">
            <a:extLst>
              <a:ext uri="{FF2B5EF4-FFF2-40B4-BE49-F238E27FC236}">
                <a16:creationId xmlns:a16="http://schemas.microsoft.com/office/drawing/2014/main" id="{8BC4B8A1-5172-49CB-935C-CB3A3A2BA1E1}"/>
              </a:ext>
            </a:extLst>
          </p:cNvPr>
          <p:cNvSpPr txBox="1">
            <a:spLocks noChangeArrowheads="1"/>
          </p:cNvSpPr>
          <p:nvPr/>
        </p:nvSpPr>
        <p:spPr bwMode="auto">
          <a:xfrm>
            <a:off x="2590800" y="46101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biomass </a:t>
            </a:r>
            <a:r>
              <a:rPr lang="de-CH" altLang="de-DE" sz="2400" i="1">
                <a:latin typeface="Times New Roman" panose="02020603050405020304" pitchFamily="18" charset="0"/>
              </a:rPr>
              <a:t>X</a:t>
            </a:r>
            <a:endParaRPr lang="en-US" altLang="de-DE" sz="2400" i="1">
              <a:latin typeface="Times New Roman" panose="02020603050405020304" pitchFamily="18" charset="0"/>
            </a:endParaRPr>
          </a:p>
        </p:txBody>
      </p:sp>
      <p:sp>
        <p:nvSpPr>
          <p:cNvPr id="18441" name="Text Box 8">
            <a:extLst>
              <a:ext uri="{FF2B5EF4-FFF2-40B4-BE49-F238E27FC236}">
                <a16:creationId xmlns:a16="http://schemas.microsoft.com/office/drawing/2014/main" id="{9411306C-8FF1-466A-A894-5762C4A4918E}"/>
              </a:ext>
            </a:extLst>
          </p:cNvPr>
          <p:cNvSpPr txBox="1">
            <a:spLocks noChangeArrowheads="1"/>
          </p:cNvSpPr>
          <p:nvPr/>
        </p:nvSpPr>
        <p:spPr bwMode="auto">
          <a:xfrm>
            <a:off x="2971800" y="41529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el-GR" altLang="de-DE" sz="2400" i="1">
                <a:latin typeface="Times New Roman" panose="02020603050405020304" pitchFamily="18" charset="0"/>
                <a:cs typeface="Times New Roman" panose="02020603050405020304" pitchFamily="18" charset="0"/>
              </a:rPr>
              <a:t>μ</a:t>
            </a:r>
          </a:p>
        </p:txBody>
      </p:sp>
      <p:sp>
        <p:nvSpPr>
          <p:cNvPr id="18442" name="Line 9">
            <a:extLst>
              <a:ext uri="{FF2B5EF4-FFF2-40B4-BE49-F238E27FC236}">
                <a16:creationId xmlns:a16="http://schemas.microsoft.com/office/drawing/2014/main" id="{C9EF932B-BB02-4C9F-8973-6FA660DD7335}"/>
              </a:ext>
            </a:extLst>
          </p:cNvPr>
          <p:cNvSpPr>
            <a:spLocks noChangeShapeType="1"/>
          </p:cNvSpPr>
          <p:nvPr/>
        </p:nvSpPr>
        <p:spPr bwMode="auto">
          <a:xfrm>
            <a:off x="4953000" y="2933700"/>
            <a:ext cx="1371600" cy="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43" name="Text Box 10">
            <a:extLst>
              <a:ext uri="{FF2B5EF4-FFF2-40B4-BE49-F238E27FC236}">
                <a16:creationId xmlns:a16="http://schemas.microsoft.com/office/drawing/2014/main" id="{D677C971-18C1-46D9-B4AA-1FE3C9D701B2}"/>
              </a:ext>
            </a:extLst>
          </p:cNvPr>
          <p:cNvSpPr txBox="1">
            <a:spLocks noChangeArrowheads="1"/>
          </p:cNvSpPr>
          <p:nvPr/>
        </p:nvSpPr>
        <p:spPr bwMode="auto">
          <a:xfrm>
            <a:off x="6273800" y="26543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product </a:t>
            </a:r>
            <a:r>
              <a:rPr lang="de-CH" altLang="de-DE" sz="2400" i="1">
                <a:latin typeface="Times New Roman" panose="02020603050405020304" pitchFamily="18" charset="0"/>
              </a:rPr>
              <a:t>P</a:t>
            </a:r>
            <a:r>
              <a:rPr lang="de-CH" altLang="de-DE" sz="2400" i="1" baseline="-25000">
                <a:latin typeface="Times New Roman" panose="02020603050405020304" pitchFamily="18" charset="0"/>
              </a:rPr>
              <a:t>i</a:t>
            </a:r>
            <a:endParaRPr lang="en-US" altLang="de-DE" sz="2400" i="1" baseline="30000">
              <a:latin typeface="Times New Roman" panose="02020603050405020304" pitchFamily="18" charset="0"/>
            </a:endParaRPr>
          </a:p>
        </p:txBody>
      </p:sp>
      <p:sp>
        <p:nvSpPr>
          <p:cNvPr id="18444" name="Text Box 11">
            <a:extLst>
              <a:ext uri="{FF2B5EF4-FFF2-40B4-BE49-F238E27FC236}">
                <a16:creationId xmlns:a16="http://schemas.microsoft.com/office/drawing/2014/main" id="{36320737-A496-43B6-AB7E-5D914278BDA4}"/>
              </a:ext>
            </a:extLst>
          </p:cNvPr>
          <p:cNvSpPr txBox="1">
            <a:spLocks noChangeArrowheads="1"/>
          </p:cNvSpPr>
          <p:nvPr/>
        </p:nvSpPr>
        <p:spPr bwMode="auto">
          <a:xfrm>
            <a:off x="5486400" y="24003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i="1">
                <a:latin typeface="Times New Roman" panose="02020603050405020304" pitchFamily="18" charset="0"/>
              </a:rPr>
              <a:t>r</a:t>
            </a:r>
            <a:r>
              <a:rPr lang="de-CH" altLang="de-DE" sz="2400" i="1" baseline="-25000">
                <a:latin typeface="Times New Roman" panose="02020603050405020304" pitchFamily="18" charset="0"/>
              </a:rPr>
              <a:t>Pi</a:t>
            </a:r>
            <a:endParaRPr lang="en-US" altLang="de-DE" sz="2400" i="1">
              <a:latin typeface="Times New Roman" panose="02020603050405020304" pitchFamily="18" charset="0"/>
            </a:endParaRPr>
          </a:p>
        </p:txBody>
      </p:sp>
      <p:sp>
        <p:nvSpPr>
          <p:cNvPr id="10253" name="Rectangle 12">
            <a:extLst>
              <a:ext uri="{FF2B5EF4-FFF2-40B4-BE49-F238E27FC236}">
                <a16:creationId xmlns:a16="http://schemas.microsoft.com/office/drawing/2014/main" id="{2C0BEE85-BDB4-4E28-ABD4-B236BDD5957B}"/>
              </a:ext>
            </a:extLst>
          </p:cNvPr>
          <p:cNvSpPr>
            <a:spLocks noChangeArrowheads="1"/>
          </p:cNvSpPr>
          <p:nvPr/>
        </p:nvSpPr>
        <p:spPr bwMode="auto">
          <a:xfrm>
            <a:off x="228600" y="225425"/>
            <a:ext cx="91440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de-CH" sz="2800" b="1" dirty="0">
                <a:solidFill>
                  <a:srgbClr val="00549F"/>
                </a:solidFill>
                <a:latin typeface="+mj-lt"/>
                <a:ea typeface="+mj-ea"/>
                <a:cs typeface="+mj-cs"/>
              </a:rPr>
              <a:t>The </a:t>
            </a:r>
            <a:r>
              <a:rPr lang="de-CH" sz="2800" b="1" dirty="0" err="1">
                <a:solidFill>
                  <a:srgbClr val="00549F"/>
                </a:solidFill>
                <a:latin typeface="+mj-lt"/>
                <a:ea typeface="+mj-ea"/>
                <a:cs typeface="+mj-cs"/>
              </a:rPr>
              <a:t>cell</a:t>
            </a:r>
            <a:r>
              <a:rPr lang="de-CH" sz="2800" b="1" dirty="0">
                <a:solidFill>
                  <a:srgbClr val="00549F"/>
                </a:solidFill>
                <a:latin typeface="+mj-lt"/>
                <a:ea typeface="+mj-ea"/>
                <a:cs typeface="+mj-cs"/>
              </a:rPr>
              <a:t> </a:t>
            </a:r>
            <a:r>
              <a:rPr lang="de-CH" sz="2800" b="1" dirty="0" err="1">
                <a:solidFill>
                  <a:srgbClr val="00549F"/>
                </a:solidFill>
                <a:latin typeface="+mj-lt"/>
                <a:ea typeface="+mj-ea"/>
                <a:cs typeface="+mj-cs"/>
              </a:rPr>
              <a:t>as</a:t>
            </a:r>
            <a:r>
              <a:rPr lang="de-CH" sz="2800" b="1" dirty="0">
                <a:solidFill>
                  <a:srgbClr val="00549F"/>
                </a:solidFill>
                <a:latin typeface="+mj-lt"/>
                <a:ea typeface="+mj-ea"/>
                <a:cs typeface="+mj-cs"/>
              </a:rPr>
              <a:t> a </a:t>
            </a:r>
            <a:r>
              <a:rPr lang="de-CH" sz="2800" b="1" dirty="0" err="1">
                <a:solidFill>
                  <a:srgbClr val="00549F"/>
                </a:solidFill>
                <a:latin typeface="+mj-lt"/>
                <a:ea typeface="+mj-ea"/>
                <a:cs typeface="+mj-cs"/>
              </a:rPr>
              <a:t>black</a:t>
            </a:r>
            <a:r>
              <a:rPr lang="de-CH" sz="2800" b="1" dirty="0">
                <a:solidFill>
                  <a:srgbClr val="00549F"/>
                </a:solidFill>
                <a:latin typeface="+mj-lt"/>
                <a:ea typeface="+mj-ea"/>
                <a:cs typeface="+mj-cs"/>
              </a:rPr>
              <a:t> box </a:t>
            </a:r>
            <a:r>
              <a:rPr lang="de-CH" sz="2800" b="1" dirty="0" err="1">
                <a:solidFill>
                  <a:srgbClr val="00549F"/>
                </a:solidFill>
                <a:latin typeface="+mj-lt"/>
                <a:ea typeface="+mj-ea"/>
                <a:cs typeface="+mj-cs"/>
              </a:rPr>
              <a:t>model</a:t>
            </a:r>
            <a:endParaRPr lang="en-US" sz="2800" b="1" dirty="0">
              <a:solidFill>
                <a:srgbClr val="00549F"/>
              </a:solidFill>
              <a:latin typeface="+mj-lt"/>
              <a:ea typeface="+mj-ea"/>
              <a:cs typeface="+mj-cs"/>
            </a:endParaRPr>
          </a:p>
        </p:txBody>
      </p:sp>
      <p:graphicFrame>
        <p:nvGraphicFramePr>
          <p:cNvPr id="18446" name="Object 13">
            <a:extLst>
              <a:ext uri="{FF2B5EF4-FFF2-40B4-BE49-F238E27FC236}">
                <a16:creationId xmlns:a16="http://schemas.microsoft.com/office/drawing/2014/main" id="{AB415350-1989-4759-BA52-D5CDA0181D14}"/>
              </a:ext>
            </a:extLst>
          </p:cNvPr>
          <p:cNvGraphicFramePr>
            <a:graphicFrameLocks noChangeAspect="1"/>
          </p:cNvGraphicFramePr>
          <p:nvPr/>
        </p:nvGraphicFramePr>
        <p:xfrm>
          <a:off x="4535488" y="5295900"/>
          <a:ext cx="3236912" cy="769938"/>
        </p:xfrm>
        <a:graphic>
          <a:graphicData uri="http://schemas.openxmlformats.org/presentationml/2006/ole">
            <mc:AlternateContent xmlns:mc="http://schemas.openxmlformats.org/markup-compatibility/2006">
              <mc:Choice xmlns:v="urn:schemas-microsoft-com:vml" Requires="v">
                <p:oleObj spid="_x0000_s18451" name="Equation" r:id="rId3" imgW="1816100" imgH="431800" progId="Equation.DSMT4">
                  <p:embed/>
                </p:oleObj>
              </mc:Choice>
              <mc:Fallback>
                <p:oleObj name="Equation" r:id="rId3" imgW="1816100" imgH="43180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488" y="5295900"/>
                        <a:ext cx="3236912" cy="769938"/>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7" name="Text Box 14">
            <a:extLst>
              <a:ext uri="{FF2B5EF4-FFF2-40B4-BE49-F238E27FC236}">
                <a16:creationId xmlns:a16="http://schemas.microsoft.com/office/drawing/2014/main" id="{005267BD-FEC2-4974-B600-0AEFF80F03CD}"/>
              </a:ext>
            </a:extLst>
          </p:cNvPr>
          <p:cNvSpPr txBox="1">
            <a:spLocks noChangeArrowheads="1"/>
          </p:cNvSpPr>
          <p:nvPr/>
        </p:nvSpPr>
        <p:spPr bwMode="auto">
          <a:xfrm>
            <a:off x="1219200" y="53721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Overall balance equation:</a:t>
            </a:r>
            <a:endParaRPr lang="en-US" altLang="de-DE" sz="2400" i="1">
              <a:latin typeface="Times New Roman" panose="02020603050405020304" pitchFamily="18" charset="0"/>
            </a:endParaRPr>
          </a:p>
        </p:txBody>
      </p:sp>
      <p:sp>
        <p:nvSpPr>
          <p:cNvPr id="18448" name="Text Box 15">
            <a:extLst>
              <a:ext uri="{FF2B5EF4-FFF2-40B4-BE49-F238E27FC236}">
                <a16:creationId xmlns:a16="http://schemas.microsoft.com/office/drawing/2014/main" id="{9FD7D11D-A016-447E-9C7E-953B178ABDCE}"/>
              </a:ext>
            </a:extLst>
          </p:cNvPr>
          <p:cNvSpPr txBox="1">
            <a:spLocks noChangeArrowheads="1"/>
          </p:cNvSpPr>
          <p:nvPr/>
        </p:nvSpPr>
        <p:spPr bwMode="auto">
          <a:xfrm rot="-5400000">
            <a:off x="952500" y="27432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FontTx/>
              <a:buNone/>
            </a:pPr>
            <a:r>
              <a:rPr lang="de-CH" altLang="de-DE" sz="2400">
                <a:latin typeface="Times New Roman" panose="02020603050405020304" pitchFamily="18" charset="0"/>
              </a:rPr>
              <a:t>System boundary</a:t>
            </a:r>
            <a:endParaRPr lang="en-US" altLang="de-DE" sz="2400">
              <a:latin typeface="Times New Roman" panose="02020603050405020304" pitchFamily="18" charset="0"/>
            </a:endParaRPr>
          </a:p>
        </p:txBody>
      </p:sp>
      <p:sp>
        <p:nvSpPr>
          <p:cNvPr id="1308688" name="Text Box 16">
            <a:extLst>
              <a:ext uri="{FF2B5EF4-FFF2-40B4-BE49-F238E27FC236}">
                <a16:creationId xmlns:a16="http://schemas.microsoft.com/office/drawing/2014/main" id="{D3DD750A-BA57-4A83-90A7-829F09B74A43}"/>
              </a:ext>
            </a:extLst>
          </p:cNvPr>
          <p:cNvSpPr txBox="1">
            <a:spLocks noChangeArrowheads="1"/>
          </p:cNvSpPr>
          <p:nvPr/>
        </p:nvSpPr>
        <p:spPr bwMode="auto">
          <a:xfrm>
            <a:off x="3081338" y="2319338"/>
            <a:ext cx="80486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de-DE" altLang="de-DE" sz="8000" b="1"/>
              <a:t>?</a:t>
            </a:r>
            <a:endParaRPr lang="en-US" altLang="de-DE" sz="8000" b="1"/>
          </a:p>
        </p:txBody>
      </p:sp>
      <p:sp>
        <p:nvSpPr>
          <p:cNvPr id="18450" name="Rechteck 17">
            <a:extLst>
              <a:ext uri="{FF2B5EF4-FFF2-40B4-BE49-F238E27FC236}">
                <a16:creationId xmlns:a16="http://schemas.microsoft.com/office/drawing/2014/main" id="{FDF24BF9-74B2-4D76-AAC7-74CB14A32978}"/>
              </a:ext>
            </a:extLst>
          </p:cNvPr>
          <p:cNvSpPr>
            <a:spLocks noChangeArrowheads="1"/>
          </p:cNvSpPr>
          <p:nvPr/>
        </p:nvSpPr>
        <p:spPr bwMode="auto">
          <a:xfrm>
            <a:off x="5753100" y="12700"/>
            <a:ext cx="3390900" cy="952500"/>
          </a:xfrm>
          <a:prstGeom prst="rect">
            <a:avLst/>
          </a:prstGeom>
          <a:solidFill>
            <a:schemeClr val="bg1"/>
          </a:solidFill>
          <a:ln w="9525" algn="ctr">
            <a:solidFill>
              <a:schemeClr val="bg1"/>
            </a:solidFill>
            <a:round/>
            <a:headEnd/>
            <a:tailEnd/>
          </a:ln>
        </p:spPr>
        <p:txBody>
          <a:bodyPr/>
          <a:lstStyle>
            <a:lvl1pPr>
              <a:spcBef>
                <a:spcPct val="20000"/>
              </a:spcBef>
              <a:buClr>
                <a:srgbClr val="333399"/>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lr>
                <a:srgbClr val="333399"/>
              </a:buClr>
              <a:buChar char="•"/>
              <a:defRPr>
                <a:solidFill>
                  <a:schemeClr val="tx1"/>
                </a:solidFill>
                <a:latin typeface="Arial" panose="020B0604020202020204" pitchFamily="34" charset="0"/>
              </a:defRPr>
            </a:lvl2pPr>
            <a:lvl3pPr marL="1143000" indent="-228600">
              <a:spcBef>
                <a:spcPct val="20000"/>
              </a:spcBef>
              <a:buClr>
                <a:schemeClr val="accent2"/>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pPr>
            <a:endParaRPr lang="de-DE" altLang="de-DE"/>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8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8688" grpId="0"/>
    </p:bldLst>
  </p:timing>
</p:sld>
</file>

<file path=ppt/theme/theme1.xml><?xml version="1.0" encoding="utf-8"?>
<a:theme xmlns:a="http://schemas.openxmlformats.org/drawingml/2006/main" name="UniDo Title">
  <a:themeElements>
    <a:clrScheme name="UniDo Titl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niDo Titl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UniDo Titl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iDo Titl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iDo Titl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iDo Titl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iDo Titl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iDo Titl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iDo Titl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HD:Microsoft Office X:Templates:Presentations:Designs:UniDo.pot</Template>
  <Words>1681</Words>
  <Application>Microsoft Office PowerPoint</Application>
  <PresentationFormat>On-screen Show (4:3)</PresentationFormat>
  <Paragraphs>511</Paragraphs>
  <Slides>49</Slides>
  <Notes>6</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UniDo Title</vt:lpstr>
      <vt:lpstr>PowerPoint Presentation</vt:lpstr>
      <vt:lpstr>Content</vt:lpstr>
      <vt:lpstr>Metabolic Flux Models </vt:lpstr>
      <vt:lpstr>PowerPoint Presentation</vt:lpstr>
      <vt:lpstr>Ethanol Production by Yeast </vt:lpstr>
      <vt:lpstr>PowerPoint Presentation</vt:lpstr>
      <vt:lpstr>Glutamate synthesis </vt:lpstr>
      <vt:lpstr>PowerPoint Presentation</vt:lpstr>
      <vt:lpstr>PowerPoint Presentation</vt:lpstr>
      <vt:lpstr>Average Biomass Composition</vt:lpstr>
      <vt:lpstr>Metabolic Networks: Definition</vt:lpstr>
      <vt:lpstr>Metabolic Networks: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Biomass Equation</vt:lpstr>
      <vt:lpstr>Biomass Equation</vt:lpstr>
      <vt:lpstr>Maintenance Energy</vt:lpstr>
      <vt:lpstr>Stoichiometry of cellular reactions</vt:lpstr>
      <vt:lpstr>Reaction network</vt:lpstr>
      <vt:lpstr>Stoichiometry</vt:lpstr>
      <vt:lpstr>Formulation of reaction rates</vt:lpstr>
      <vt:lpstr>Rates</vt:lpstr>
      <vt:lpstr>Tutorial I: Lactic acid bacteria</vt:lpstr>
      <vt:lpstr>Homework: Lactic acid bacteria</vt:lpstr>
      <vt:lpstr>Next week -&gt; some yeast again</vt:lpstr>
      <vt:lpstr>Pseudo steady state</vt:lpstr>
      <vt:lpstr>Tutorial II: Bioethanol production:  Yeast anaerobe metabolism</vt:lpstr>
      <vt:lpstr>PowerPoint Presentation</vt:lpstr>
      <vt:lpstr>Simplified Yeast anaerobe metabolism</vt:lpstr>
      <vt:lpstr>Tutorial: Yeast anaerobe metabolism</vt:lpstr>
      <vt:lpstr>Stoichiometry of reaction network</vt:lpstr>
      <vt:lpstr>Rate Equation of reaction network</vt:lpstr>
      <vt:lpstr>PowerPoint Presentation</vt:lpstr>
      <vt:lpstr>PowerPoint Presentation</vt:lpstr>
      <vt:lpstr>PowerPoint Presentation</vt:lpstr>
      <vt:lpstr>PowerPoint Presentation</vt:lpstr>
      <vt:lpstr>PowerPoint Presentation</vt:lpstr>
    </vt:vector>
  </TitlesOfParts>
  <Company>Inst. of Biotechnology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HALLO VOLKER</dc:title>
  <dc:creator>Karin Hofstetter</dc:creator>
  <cp:lastModifiedBy>Blank,Lars</cp:lastModifiedBy>
  <cp:revision>441</cp:revision>
  <cp:lastPrinted>2014-12-08T08:10:35Z</cp:lastPrinted>
  <dcterms:created xsi:type="dcterms:W3CDTF">2005-02-17T17:40:48Z</dcterms:created>
  <dcterms:modified xsi:type="dcterms:W3CDTF">2020-11-30T13:40:07Z</dcterms:modified>
</cp:coreProperties>
</file>